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4"/>
    <p:sldMasterId id="214748370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Barlow Condensed"/>
      <p:regular r:id="rId35"/>
      <p:bold r:id="rId36"/>
      <p:italic r:id="rId37"/>
      <p:boldItalic r:id="rId38"/>
    </p:embeddedFont>
    <p:embeddedFont>
      <p:font typeface="Bebas Neue"/>
      <p:regular r:id="rId39"/>
    </p:embeddedFont>
    <p:embeddedFont>
      <p:font typeface="Barlow"/>
      <p:regular r:id="rId40"/>
      <p:bold r:id="rId41"/>
      <p:italic r:id="rId42"/>
      <p:boldItalic r:id="rId43"/>
    </p:embeddedFont>
    <p:embeddedFont>
      <p:font typeface="Barlow Ligh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8536EEB-6E76-4729-B86C-45F7B2ABCB92}">
  <a:tblStyle styleId="{98536EEB-6E76-4729-B86C-45F7B2ABCB9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Barlow-regular.fntdata"/><Relationship Id="rId20" Type="http://schemas.openxmlformats.org/officeDocument/2006/relationships/slide" Target="slides/slide14.xml"/><Relationship Id="rId42" Type="http://schemas.openxmlformats.org/officeDocument/2006/relationships/font" Target="fonts/Barlow-italic.fntdata"/><Relationship Id="rId41" Type="http://schemas.openxmlformats.org/officeDocument/2006/relationships/font" Target="fonts/Barlow-bold.fntdata"/><Relationship Id="rId22" Type="http://schemas.openxmlformats.org/officeDocument/2006/relationships/slide" Target="slides/slide16.xml"/><Relationship Id="rId44" Type="http://schemas.openxmlformats.org/officeDocument/2006/relationships/font" Target="fonts/BarlowLight-regular.fntdata"/><Relationship Id="rId21" Type="http://schemas.openxmlformats.org/officeDocument/2006/relationships/slide" Target="slides/slide15.xml"/><Relationship Id="rId43" Type="http://schemas.openxmlformats.org/officeDocument/2006/relationships/font" Target="fonts/Barlow-boldItalic.fntdata"/><Relationship Id="rId24" Type="http://schemas.openxmlformats.org/officeDocument/2006/relationships/slide" Target="slides/slide18.xml"/><Relationship Id="rId46" Type="http://schemas.openxmlformats.org/officeDocument/2006/relationships/font" Target="fonts/BarlowLight-italic.fntdata"/><Relationship Id="rId23" Type="http://schemas.openxmlformats.org/officeDocument/2006/relationships/slide" Target="slides/slide17.xml"/><Relationship Id="rId45" Type="http://schemas.openxmlformats.org/officeDocument/2006/relationships/font" Target="fonts/BarlowLigh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BarlowLight-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BarlowCondensed-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BarlowCondensed-italic.fntdata"/><Relationship Id="rId14" Type="http://schemas.openxmlformats.org/officeDocument/2006/relationships/slide" Target="slides/slide8.xml"/><Relationship Id="rId36" Type="http://schemas.openxmlformats.org/officeDocument/2006/relationships/font" Target="fonts/BarlowCondensed-bold.fntdata"/><Relationship Id="rId17" Type="http://schemas.openxmlformats.org/officeDocument/2006/relationships/slide" Target="slides/slide11.xml"/><Relationship Id="rId39" Type="http://schemas.openxmlformats.org/officeDocument/2006/relationships/font" Target="fonts/BebasNeue-regular.fntdata"/><Relationship Id="rId16" Type="http://schemas.openxmlformats.org/officeDocument/2006/relationships/slide" Target="slides/slide10.xml"/><Relationship Id="rId38" Type="http://schemas.openxmlformats.org/officeDocument/2006/relationships/font" Target="fonts/BarlowCondensed-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mc.ncbi.nlm.nih.gov/articles/PMC2717820/"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mc.ncbi.nlm.nih.gov/articles/PMC7251326/"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mc.ncbi.nlm.nih.gov/articles/PMC8529570/" TargetMode="External"/><Relationship Id="rId3" Type="http://schemas.openxmlformats.org/officeDocument/2006/relationships/hyperlink" Target="https://www.frontiersin.org/journals/immunology/articles/10.3389/fimmu.2020.553967/"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med.ncbi.nlm.nih.gov/35450397/" TargetMode="External"/><Relationship Id="rId3" Type="http://schemas.openxmlformats.org/officeDocument/2006/relationships/hyperlink" Target="https://molecular-cancer.biomedcentral.com/articles/10.1186/s12943-023-01744-8"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320711f984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320711f984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3202c779ef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3202c779ef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g3202c779ef2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7" name="Google Shape;2037;g3202c779ef2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g3202c779ef2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5" name="Google Shape;2045;g3202c779ef2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g3202c779ef2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4" name="Google Shape;2054;g3202c779ef2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317500" rtl="0" algn="l">
              <a:lnSpc>
                <a:spcPct val="115000"/>
              </a:lnSpc>
              <a:spcBef>
                <a:spcPts val="900"/>
              </a:spcBef>
              <a:spcAft>
                <a:spcPts val="0"/>
              </a:spcAft>
              <a:buNone/>
            </a:pPr>
            <a:r>
              <a:rPr lang="en" sz="1050">
                <a:solidFill>
                  <a:srgbClr val="0E0E0E"/>
                </a:solidFill>
              </a:rPr>
              <a:t>	Essential metals like </a:t>
            </a:r>
            <a:r>
              <a:rPr b="1" lang="en" sz="1050">
                <a:solidFill>
                  <a:srgbClr val="0E0E0E"/>
                </a:solidFill>
              </a:rPr>
              <a:t>zinc</a:t>
            </a:r>
            <a:r>
              <a:rPr lang="en" sz="1050">
                <a:solidFill>
                  <a:srgbClr val="0E0E0E"/>
                </a:solidFill>
              </a:rPr>
              <a:t> are crucial for enzyme function, gene transcription, and neuronal activity.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g3202c779ef2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2" name="Google Shape;2062;g3202c779ef2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Zinc promotes MMPs → degrade EMC</a:t>
            </a:r>
            <a:endParaRPr/>
          </a:p>
          <a:p>
            <a:pPr indent="0" lvl="0" marL="0" rtl="0" algn="l">
              <a:spcBef>
                <a:spcPts val="0"/>
              </a:spcBef>
              <a:spcAft>
                <a:spcPts val="0"/>
              </a:spcAft>
              <a:buNone/>
            </a:pPr>
            <a:r>
              <a:rPr lang="en"/>
              <a:t>Copper promotes angiogenesis → new blood vessel development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g3202c779ef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8" name="Google Shape;2068;g3202c779ef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3202c779ef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3202c779ef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320395cc7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320395cc7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Tazeen </a:t>
            </a:r>
            <a:r>
              <a:rPr lang="en" u="sng">
                <a:solidFill>
                  <a:schemeClr val="hlink"/>
                </a:solidFill>
                <a:hlinkClick r:id="rId2"/>
              </a:rPr>
              <a:t>https://pmc.ncbi.nlm.nih.gov/articles/PMC2717820/</a:t>
            </a: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g320395cc72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8" name="Google Shape;2088;g320395cc72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Tazeen </a:t>
            </a:r>
            <a:r>
              <a:rPr lang="en" u="sng">
                <a:solidFill>
                  <a:schemeClr val="hlink"/>
                </a:solidFill>
                <a:hlinkClick r:id="rId2"/>
              </a:rPr>
              <a:t>https://pmc.ncbi.nlm.nih.gov/articles/PMC7251326/</a:t>
            </a:r>
            <a:r>
              <a:rPr lang="en"/>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g320395cc72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5" name="Google Shape;2095;g320395cc72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Tazeen </a:t>
            </a:r>
            <a:endParaRPr/>
          </a:p>
          <a:p>
            <a:pPr indent="0" lvl="0" marL="0" rtl="0" algn="l">
              <a:spcBef>
                <a:spcPts val="0"/>
              </a:spcBef>
              <a:spcAft>
                <a:spcPts val="0"/>
              </a:spcAft>
              <a:buNone/>
            </a:pPr>
            <a:r>
              <a:rPr lang="en"/>
              <a:t>TANS: </a:t>
            </a:r>
            <a:r>
              <a:rPr lang="en" u="sng">
                <a:solidFill>
                  <a:schemeClr val="hlink"/>
                </a:solidFill>
                <a:hlinkClick r:id="rId2"/>
              </a:rPr>
              <a:t>https://pmc.ncbi.nlm.nih.gov/articles/PMC8529570/</a:t>
            </a:r>
            <a:endParaRPr/>
          </a:p>
          <a:p>
            <a:pPr indent="0" lvl="0" marL="0" rtl="0" algn="l">
              <a:spcBef>
                <a:spcPts val="0"/>
              </a:spcBef>
              <a:spcAft>
                <a:spcPts val="0"/>
              </a:spcAft>
              <a:buNone/>
            </a:pPr>
            <a:r>
              <a:rPr lang="en"/>
              <a:t>TAMS: </a:t>
            </a:r>
            <a:r>
              <a:rPr lang="en" u="sng">
                <a:solidFill>
                  <a:schemeClr val="hlink"/>
                </a:solidFill>
                <a:hlinkClick r:id="rId3"/>
              </a:rPr>
              <a:t>https://www.frontiersin.org/journals/immunology/articles/10.3389/fimmu.2020.553967/</a:t>
            </a:r>
            <a:r>
              <a:rPr lang="en"/>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3202c779ef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3202c779ef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g3203ea6a91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4" name="Google Shape;2104;g3203ea6a91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Tazeen </a:t>
            </a:r>
            <a:r>
              <a:rPr lang="en" u="sng">
                <a:solidFill>
                  <a:schemeClr val="hlink"/>
                </a:solidFill>
                <a:hlinkClick r:id="rId2"/>
              </a:rPr>
              <a:t>https://pubmed.ncbi.nlm.nih.gov/35450397/</a:t>
            </a:r>
            <a:r>
              <a:rPr lang="en"/>
              <a:t> </a:t>
            </a:r>
            <a:endParaRPr/>
          </a:p>
          <a:p>
            <a:pPr indent="0" lvl="0" marL="0" rtl="0" algn="l">
              <a:spcBef>
                <a:spcPts val="0"/>
              </a:spcBef>
              <a:spcAft>
                <a:spcPts val="0"/>
              </a:spcAft>
              <a:buNone/>
            </a:pPr>
            <a:r>
              <a:rPr lang="en" u="sng">
                <a:solidFill>
                  <a:schemeClr val="hlink"/>
                </a:solidFill>
                <a:hlinkClick r:id="rId3"/>
              </a:rPr>
              <a:t>https://molecular-cancer.biomedcentral.com/articles/10.1186/s12943-023-01744-8</a:t>
            </a:r>
            <a:r>
              <a:rPr lang="en"/>
              <a: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9" name="Shape 2109"/>
        <p:cNvGrpSpPr/>
        <p:nvPr/>
      </p:nvGrpSpPr>
      <p:grpSpPr>
        <a:xfrm>
          <a:off x="0" y="0"/>
          <a:ext cx="0" cy="0"/>
          <a:chOff x="0" y="0"/>
          <a:chExt cx="0" cy="0"/>
        </a:xfrm>
      </p:grpSpPr>
      <p:sp>
        <p:nvSpPr>
          <p:cNvPr id="2110" name="Google Shape;2110;g320711f9842_1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1" name="Google Shape;2111;g320711f9842_1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Hope to do a wide </a:t>
            </a:r>
            <a:r>
              <a:rPr lang="en"/>
              <a:t>comparative</a:t>
            </a:r>
            <a:r>
              <a:rPr lang="en"/>
              <a:t> analysis and include our other analysis between precancer and stage 1</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g3203ea6a91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9" name="Google Shape;2129;g3203ea6a91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steps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3202c779ef2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3202c779ef2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g3203ea6a9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9" name="Google Shape;2159;g3203ea6a9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3206575e13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3206575e13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15000"/>
              </a:lnSpc>
              <a:spcBef>
                <a:spcPts val="800"/>
              </a:spcBef>
              <a:spcAft>
                <a:spcPts val="0"/>
              </a:spcAft>
              <a:buClr>
                <a:srgbClr val="001D35"/>
              </a:buClr>
              <a:buSzPts val="1350"/>
              <a:buFont typeface="Roboto"/>
              <a:buChar char="●"/>
            </a:pPr>
            <a:r>
              <a:rPr b="1" lang="en" sz="1350">
                <a:solidFill>
                  <a:srgbClr val="001D35"/>
                </a:solidFill>
                <a:highlight>
                  <a:srgbClr val="FFFFFF"/>
                </a:highlight>
                <a:latin typeface="Roboto"/>
                <a:ea typeface="Roboto"/>
                <a:cs typeface="Roboto"/>
                <a:sym typeface="Roboto"/>
              </a:rPr>
              <a:t>Stage 1</a:t>
            </a:r>
            <a:r>
              <a:rPr lang="en" sz="1350">
                <a:solidFill>
                  <a:srgbClr val="001D35"/>
                </a:solidFill>
                <a:highlight>
                  <a:srgbClr val="FFFFFF"/>
                </a:highlight>
                <a:latin typeface="Roboto"/>
                <a:ea typeface="Roboto"/>
                <a:cs typeface="Roboto"/>
                <a:sym typeface="Roboto"/>
              </a:rPr>
              <a:t>: About 80% of people survive</a:t>
            </a:r>
            <a:endParaRPr sz="1350">
              <a:solidFill>
                <a:srgbClr val="001D35"/>
              </a:solidFill>
              <a:highlight>
                <a:srgbClr val="FFFFFF"/>
              </a:highlight>
              <a:latin typeface="Roboto"/>
              <a:ea typeface="Roboto"/>
              <a:cs typeface="Roboto"/>
              <a:sym typeface="Roboto"/>
            </a:endParaRPr>
          </a:p>
          <a:p>
            <a:pPr indent="-314325" lvl="0" marL="457200" rtl="0" algn="l">
              <a:lnSpc>
                <a:spcPct val="115000"/>
              </a:lnSpc>
              <a:spcBef>
                <a:spcPts val="0"/>
              </a:spcBef>
              <a:spcAft>
                <a:spcPts val="0"/>
              </a:spcAft>
              <a:buClr>
                <a:srgbClr val="001D35"/>
              </a:buClr>
              <a:buSzPts val="1350"/>
              <a:buFont typeface="Roboto"/>
              <a:buChar char="●"/>
            </a:pPr>
            <a:r>
              <a:rPr b="1" lang="en" sz="1350">
                <a:solidFill>
                  <a:srgbClr val="001D35"/>
                </a:solidFill>
                <a:highlight>
                  <a:srgbClr val="FFFFFF"/>
                </a:highlight>
                <a:latin typeface="Roboto"/>
                <a:ea typeface="Roboto"/>
                <a:cs typeface="Roboto"/>
                <a:sym typeface="Roboto"/>
              </a:rPr>
              <a:t>Stage 2</a:t>
            </a:r>
            <a:r>
              <a:rPr lang="en" sz="1350">
                <a:solidFill>
                  <a:srgbClr val="001D35"/>
                </a:solidFill>
                <a:highlight>
                  <a:srgbClr val="FFFFFF"/>
                </a:highlight>
                <a:latin typeface="Roboto"/>
                <a:ea typeface="Roboto"/>
                <a:cs typeface="Roboto"/>
                <a:sym typeface="Roboto"/>
              </a:rPr>
              <a:t>: About 45% of people survive</a:t>
            </a:r>
            <a:endParaRPr sz="1350">
              <a:solidFill>
                <a:srgbClr val="001D35"/>
              </a:solidFill>
              <a:highlight>
                <a:srgbClr val="FFFFFF"/>
              </a:highlight>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3202c779ef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3202c779ef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steps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3203ea6a91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4" name="Google Shape;1814;g3203ea6a91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3202c779ef2_2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3202c779ef2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g3202c779ef2_3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6" name="Google Shape;1926;g3202c779ef2_3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g3202c779ef2_3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5" name="Google Shape;1935;g3202c779ef2_3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a:solidFill>
                  <a:schemeClr val="dk1"/>
                </a:solidFill>
              </a:rPr>
              <a:t>Stage 1</a:t>
            </a:r>
            <a:r>
              <a:rPr lang="en" sz="900">
                <a:solidFill>
                  <a:schemeClr val="dk1"/>
                </a:solidFill>
              </a:rPr>
              <a:t>:Active immune surveillance with higher </a:t>
            </a:r>
            <a:r>
              <a:rPr b="1" lang="en" sz="900">
                <a:solidFill>
                  <a:schemeClr val="dk1"/>
                </a:solidFill>
              </a:rPr>
              <a:t>resting memory CD4 T cells</a:t>
            </a:r>
            <a:r>
              <a:rPr lang="en" sz="900">
                <a:solidFill>
                  <a:schemeClr val="dk1"/>
                </a:solidFill>
              </a:rPr>
              <a:t>, </a:t>
            </a:r>
            <a:r>
              <a:rPr b="1" lang="en" sz="900">
                <a:solidFill>
                  <a:schemeClr val="dk1"/>
                </a:solidFill>
              </a:rPr>
              <a:t>Tregs</a:t>
            </a:r>
            <a:r>
              <a:rPr lang="en" sz="900">
                <a:solidFill>
                  <a:schemeClr val="dk1"/>
                </a:solidFill>
              </a:rPr>
              <a:t>, </a:t>
            </a:r>
            <a:r>
              <a:rPr b="1" lang="en" sz="900">
                <a:solidFill>
                  <a:schemeClr val="dk1"/>
                </a:solidFill>
              </a:rPr>
              <a:t>resting NK cells</a:t>
            </a:r>
            <a:r>
              <a:rPr lang="en" sz="900">
                <a:solidFill>
                  <a:schemeClr val="dk1"/>
                </a:solidFill>
              </a:rPr>
              <a:t>, and </a:t>
            </a:r>
            <a:r>
              <a:rPr b="1" lang="en" sz="900">
                <a:solidFill>
                  <a:schemeClr val="dk1"/>
                </a:solidFill>
              </a:rPr>
              <a:t>M1 macrophages</a:t>
            </a:r>
            <a:r>
              <a:rPr lang="en" sz="900">
                <a:solidFill>
                  <a:schemeClr val="dk1"/>
                </a:solidFill>
              </a:rPr>
              <a:t>. Indicates a more stable immune state with immune suppression playing a role.</a:t>
            </a:r>
            <a:endParaRPr sz="900">
              <a:solidFill>
                <a:schemeClr val="dk1"/>
              </a:solidFill>
            </a:endParaRPr>
          </a:p>
          <a:p>
            <a:pPr indent="0" lvl="0" marL="0" rtl="0" algn="l">
              <a:lnSpc>
                <a:spcPct val="115000"/>
              </a:lnSpc>
              <a:spcBef>
                <a:spcPts val="1200"/>
              </a:spcBef>
              <a:spcAft>
                <a:spcPts val="0"/>
              </a:spcAft>
              <a:buNone/>
            </a:pPr>
            <a:r>
              <a:rPr b="1" lang="en" sz="900">
                <a:solidFill>
                  <a:schemeClr val="dk1"/>
                </a:solidFill>
              </a:rPr>
              <a:t>Stage 2</a:t>
            </a:r>
            <a:r>
              <a:rPr lang="en" sz="900">
                <a:solidFill>
                  <a:schemeClr val="dk1"/>
                </a:solidFill>
              </a:rPr>
              <a:t>: Enhanced immune activation with higher </a:t>
            </a:r>
            <a:r>
              <a:rPr b="1" lang="en" sz="900">
                <a:solidFill>
                  <a:schemeClr val="dk1"/>
                </a:solidFill>
              </a:rPr>
              <a:t>activated memory CD4 T cells</a:t>
            </a:r>
            <a:r>
              <a:rPr lang="en" sz="900">
                <a:solidFill>
                  <a:schemeClr val="dk1"/>
                </a:solidFill>
              </a:rPr>
              <a:t> and </a:t>
            </a:r>
            <a:r>
              <a:rPr b="1" lang="en" sz="900">
                <a:solidFill>
                  <a:schemeClr val="dk1"/>
                </a:solidFill>
              </a:rPr>
              <a:t>activated NK cells</a:t>
            </a:r>
            <a:r>
              <a:rPr lang="en" sz="900">
                <a:solidFill>
                  <a:schemeClr val="dk1"/>
                </a:solidFill>
              </a:rPr>
              <a:t>. Increased </a:t>
            </a:r>
            <a:r>
              <a:rPr b="1" lang="en" sz="900">
                <a:solidFill>
                  <a:schemeClr val="dk1"/>
                </a:solidFill>
              </a:rPr>
              <a:t>M2 macrophages</a:t>
            </a:r>
            <a:r>
              <a:rPr lang="en" sz="900">
                <a:solidFill>
                  <a:schemeClr val="dk1"/>
                </a:solidFill>
              </a:rPr>
              <a:t> promote immunosuppression, possibly aiding tumor progression.</a:t>
            </a:r>
            <a:endParaRPr sz="9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3202c779ef2_3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7" name="Google Shape;1947;g3202c779ef2_3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highlight>
                  <a:srgbClr val="FF9900"/>
                </a:highlight>
              </a:rPr>
              <a:t>Decrease</a:t>
            </a:r>
            <a:r>
              <a:rPr lang="en">
                <a:highlight>
                  <a:srgbClr val="FF9900"/>
                </a:highlight>
              </a:rPr>
              <a:t> </a:t>
            </a:r>
            <a:r>
              <a:rPr lang="en">
                <a:highlight>
                  <a:srgbClr val="FF9900"/>
                </a:highlight>
              </a:rPr>
              <a:t>B - cell memory </a:t>
            </a:r>
            <a:r>
              <a:rPr lang="en"/>
              <a:t>→ inhibits long term immune response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b="1" lang="en" sz="1050">
                <a:solidFill>
                  <a:srgbClr val="0E0E0E"/>
                </a:solidFill>
                <a:highlight>
                  <a:srgbClr val="FF9900"/>
                </a:highlight>
              </a:rPr>
              <a:t>Increase</a:t>
            </a:r>
            <a:r>
              <a:rPr lang="en" sz="1050">
                <a:solidFill>
                  <a:srgbClr val="0E0E0E"/>
                </a:solidFill>
                <a:highlight>
                  <a:srgbClr val="FF9900"/>
                </a:highlight>
              </a:rPr>
              <a:t> M2 macrophages</a:t>
            </a:r>
            <a:r>
              <a:rPr lang="en" sz="1050">
                <a:solidFill>
                  <a:srgbClr val="0E0E0E"/>
                </a:solidFill>
              </a:rPr>
              <a:t> are </a:t>
            </a:r>
            <a:r>
              <a:rPr b="1" lang="en" sz="1050">
                <a:solidFill>
                  <a:srgbClr val="0E0E0E"/>
                </a:solidFill>
              </a:rPr>
              <a:t>anti-inflammatory</a:t>
            </a:r>
            <a:r>
              <a:rPr lang="en" sz="1050">
                <a:solidFill>
                  <a:srgbClr val="0E0E0E"/>
                </a:solidFill>
              </a:rPr>
              <a:t> and associated with </a:t>
            </a:r>
            <a:r>
              <a:rPr b="1" lang="en" sz="1050">
                <a:solidFill>
                  <a:srgbClr val="0E0E0E"/>
                </a:solidFill>
              </a:rPr>
              <a:t>immune suppression</a:t>
            </a:r>
            <a:r>
              <a:rPr lang="en" sz="1050">
                <a:solidFill>
                  <a:srgbClr val="0E0E0E"/>
                </a:solidFill>
              </a:rPr>
              <a:t> and </a:t>
            </a:r>
            <a:r>
              <a:rPr b="1" lang="en" sz="1050">
                <a:solidFill>
                  <a:srgbClr val="0E0E0E"/>
                </a:solidFill>
              </a:rPr>
              <a:t>tumor progression</a:t>
            </a:r>
            <a:r>
              <a:rPr lang="en" sz="1050">
                <a:solidFill>
                  <a:srgbClr val="0E0E0E"/>
                </a:solidFill>
              </a:rPr>
              <a:t>.</a:t>
            </a:r>
            <a:endParaRPr sz="1050">
              <a:solidFill>
                <a:srgbClr val="0E0E0E"/>
              </a:solidFill>
            </a:endParaRPr>
          </a:p>
          <a:p>
            <a:pPr indent="-508000" lvl="0" marL="965200" rtl="0" algn="l">
              <a:lnSpc>
                <a:spcPct val="115000"/>
              </a:lnSpc>
              <a:spcBef>
                <a:spcPts val="900"/>
              </a:spcBef>
              <a:spcAft>
                <a:spcPts val="0"/>
              </a:spcAft>
              <a:buClr>
                <a:schemeClr val="dk1"/>
              </a:buClr>
              <a:buSzPts val="1100"/>
              <a:buFont typeface="Arial"/>
              <a:buNone/>
            </a:pPr>
            <a:r>
              <a:rPr lang="en" sz="1050">
                <a:solidFill>
                  <a:srgbClr val="0E0E0E"/>
                </a:solidFill>
              </a:rPr>
              <a:t>suggests a </a:t>
            </a:r>
            <a:r>
              <a:rPr b="1" lang="en" sz="1050">
                <a:solidFill>
                  <a:srgbClr val="0E0E0E"/>
                </a:solidFill>
              </a:rPr>
              <a:t>shift in macrophage polarization</a:t>
            </a:r>
            <a:r>
              <a:rPr lang="en" sz="1050">
                <a:solidFill>
                  <a:srgbClr val="0E0E0E"/>
                </a:solidFill>
              </a:rPr>
              <a:t> from pro-inflammatory (M1) to pro-tumor (M2) phenotypes.</a:t>
            </a:r>
            <a:endParaRPr sz="1050">
              <a:solidFill>
                <a:srgbClr val="0E0E0E"/>
              </a:solidFill>
            </a:endParaRPr>
          </a:p>
          <a:p>
            <a:pPr indent="0" lvl="0" marL="0" rtl="0" algn="l">
              <a:spcBef>
                <a:spcPts val="0"/>
              </a:spcBef>
              <a:spcAft>
                <a:spcPts val="0"/>
              </a:spcAft>
              <a:buNone/>
            </a:pPr>
            <a:r>
              <a:t/>
            </a:r>
            <a:endParaRPr/>
          </a:p>
          <a:p>
            <a:pPr indent="-203200" lvl="0" marL="203200" rtl="0" algn="l">
              <a:lnSpc>
                <a:spcPct val="115000"/>
              </a:lnSpc>
              <a:spcBef>
                <a:spcPts val="900"/>
              </a:spcBef>
              <a:spcAft>
                <a:spcPts val="0"/>
              </a:spcAft>
              <a:buNone/>
            </a:pPr>
            <a:r>
              <a:rPr b="1" lang="en" sz="1050">
                <a:solidFill>
                  <a:srgbClr val="0E0E0E"/>
                </a:solidFill>
                <a:highlight>
                  <a:srgbClr val="FF9900"/>
                </a:highlight>
              </a:rPr>
              <a:t>Decrease in CD4+ T Cells</a:t>
            </a:r>
            <a:r>
              <a:rPr b="1" lang="en" sz="1050">
                <a:solidFill>
                  <a:srgbClr val="0E0E0E"/>
                </a:solidFill>
              </a:rPr>
              <a:t> </a:t>
            </a:r>
            <a:endParaRPr b="1" sz="1050">
              <a:solidFill>
                <a:srgbClr val="0E0E0E"/>
              </a:solidFill>
            </a:endParaRPr>
          </a:p>
          <a:p>
            <a:pPr indent="-203200" lvl="0" marL="203200" rtl="0" algn="l">
              <a:lnSpc>
                <a:spcPct val="115000"/>
              </a:lnSpc>
              <a:spcBef>
                <a:spcPts val="900"/>
              </a:spcBef>
              <a:spcAft>
                <a:spcPts val="0"/>
              </a:spcAft>
              <a:buClr>
                <a:schemeClr val="dk1"/>
              </a:buClr>
              <a:buSzPts val="1100"/>
              <a:buFont typeface="Arial"/>
              <a:buNone/>
            </a:pPr>
            <a:r>
              <a:rPr b="1" lang="en" sz="1050">
                <a:solidFill>
                  <a:srgbClr val="0E0E0E"/>
                </a:solidFill>
              </a:rPr>
              <a:t>	-indicates immune exhaustion or suppression in stage 2</a:t>
            </a:r>
            <a:endParaRPr b="1" sz="105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640700" y="830400"/>
            <a:ext cx="3735000" cy="2793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200"/>
              <a:buNone/>
              <a:defRPr b="1" sz="5400">
                <a:latin typeface="Barlow Condensed"/>
                <a:ea typeface="Barlow Condensed"/>
                <a:cs typeface="Barlow Condensed"/>
                <a:sym typeface="Barlow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4640700" y="3624013"/>
            <a:ext cx="3735000" cy="409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6272981" y="-5250"/>
            <a:ext cx="2871045" cy="893502"/>
            <a:chOff x="6272981" y="-5250"/>
            <a:chExt cx="2871045" cy="893502"/>
          </a:xfrm>
        </p:grpSpPr>
        <p:sp>
          <p:nvSpPr>
            <p:cNvPr id="12" name="Google Shape;12;p2"/>
            <p:cNvSpPr/>
            <p:nvPr/>
          </p:nvSpPr>
          <p:spPr>
            <a:xfrm>
              <a:off x="6557443" y="-5250"/>
              <a:ext cx="2586583" cy="893502"/>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272981" y="120895"/>
              <a:ext cx="284465" cy="214002"/>
            </a:xfrm>
            <a:custGeom>
              <a:rect b="b" l="l" r="r" t="t"/>
              <a:pathLst>
                <a:path extrusionOk="0" h="7784" w="10347">
                  <a:moveTo>
                    <a:pt x="1687" y="0"/>
                  </a:moveTo>
                  <a:cubicBezTo>
                    <a:pt x="1337" y="0"/>
                    <a:pt x="1052" y="116"/>
                    <a:pt x="846" y="375"/>
                  </a:cubicBezTo>
                  <a:cubicBezTo>
                    <a:pt x="0" y="1435"/>
                    <a:pt x="1251" y="3840"/>
                    <a:pt x="3644" y="5745"/>
                  </a:cubicBezTo>
                  <a:cubicBezTo>
                    <a:pt x="5267" y="7043"/>
                    <a:pt x="7006" y="7783"/>
                    <a:pt x="8217" y="7783"/>
                  </a:cubicBezTo>
                  <a:cubicBezTo>
                    <a:pt x="8782" y="7783"/>
                    <a:pt x="9233" y="7622"/>
                    <a:pt x="9502" y="7281"/>
                  </a:cubicBezTo>
                  <a:cubicBezTo>
                    <a:pt x="10347" y="6221"/>
                    <a:pt x="8597" y="4423"/>
                    <a:pt x="6215" y="2518"/>
                  </a:cubicBezTo>
                  <a:cubicBezTo>
                    <a:pt x="4413" y="1084"/>
                    <a:pt x="2753" y="0"/>
                    <a:pt x="1687"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1" y="4129149"/>
            <a:ext cx="3601181" cy="1014350"/>
            <a:chOff x="1" y="4129149"/>
            <a:chExt cx="3601181" cy="1014350"/>
          </a:xfrm>
        </p:grpSpPr>
        <p:sp>
          <p:nvSpPr>
            <p:cNvPr id="15" name="Google Shape;15;p2"/>
            <p:cNvSpPr/>
            <p:nvPr/>
          </p:nvSpPr>
          <p:spPr>
            <a:xfrm>
              <a:off x="1" y="4506850"/>
              <a:ext cx="3112763" cy="636649"/>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 name="Google Shape;16;p2"/>
            <p:cNvGrpSpPr/>
            <p:nvPr/>
          </p:nvGrpSpPr>
          <p:grpSpPr>
            <a:xfrm>
              <a:off x="116855" y="4129149"/>
              <a:ext cx="3484328" cy="897256"/>
              <a:chOff x="194280" y="229924"/>
              <a:chExt cx="3484328" cy="897256"/>
            </a:xfrm>
          </p:grpSpPr>
          <p:sp>
            <p:nvSpPr>
              <p:cNvPr id="17" name="Google Shape;17;p2"/>
              <p:cNvSpPr/>
              <p:nvPr/>
            </p:nvSpPr>
            <p:spPr>
              <a:xfrm>
                <a:off x="194280" y="229924"/>
                <a:ext cx="362675" cy="334125"/>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sp>
            <p:nvSpPr>
              <p:cNvPr id="18" name="Google Shape;18;p2"/>
              <p:cNvSpPr/>
              <p:nvPr/>
            </p:nvSpPr>
            <p:spPr>
              <a:xfrm>
                <a:off x="3461252" y="921406"/>
                <a:ext cx="217355" cy="205774"/>
              </a:xfrm>
              <a:custGeom>
                <a:rect b="b" l="l" r="r" t="t"/>
                <a:pathLst>
                  <a:path extrusionOk="0" h="10039" w="10604">
                    <a:moveTo>
                      <a:pt x="1210" y="2220"/>
                    </a:moveTo>
                    <a:cubicBezTo>
                      <a:pt x="2226" y="1258"/>
                      <a:pt x="4698" y="-92"/>
                      <a:pt x="6139" y="5"/>
                    </a:cubicBezTo>
                    <a:cubicBezTo>
                      <a:pt x="7580" y="103"/>
                      <a:pt x="9125" y="1854"/>
                      <a:pt x="9854" y="2805"/>
                    </a:cubicBezTo>
                    <a:cubicBezTo>
                      <a:pt x="10583" y="3756"/>
                      <a:pt x="10727" y="4671"/>
                      <a:pt x="10514" y="5709"/>
                    </a:cubicBezTo>
                    <a:cubicBezTo>
                      <a:pt x="10301" y="6747"/>
                      <a:pt x="9626" y="8319"/>
                      <a:pt x="8576" y="9032"/>
                    </a:cubicBezTo>
                    <a:cubicBezTo>
                      <a:pt x="7526" y="9745"/>
                      <a:pt x="5274" y="10199"/>
                      <a:pt x="4212" y="9987"/>
                    </a:cubicBezTo>
                    <a:cubicBezTo>
                      <a:pt x="3151" y="9775"/>
                      <a:pt x="2902" y="8460"/>
                      <a:pt x="2207" y="7758"/>
                    </a:cubicBezTo>
                    <a:cubicBezTo>
                      <a:pt x="1512" y="7056"/>
                      <a:pt x="208" y="6700"/>
                      <a:pt x="42" y="5777"/>
                    </a:cubicBezTo>
                    <a:cubicBezTo>
                      <a:pt x="-124" y="4854"/>
                      <a:pt x="194" y="3182"/>
                      <a:pt x="1210" y="2220"/>
                    </a:cubicBezTo>
                    <a:close/>
                  </a:path>
                </a:pathLst>
              </a:custGeom>
              <a:solidFill>
                <a:srgbClr val="F2AA80">
                  <a:alpha val="13130"/>
                </a:srgbClr>
              </a:solidFill>
              <a:ln>
                <a:noFill/>
              </a:ln>
            </p:spPr>
          </p:sp>
        </p:grpSp>
      </p:grpSp>
      <p:grpSp>
        <p:nvGrpSpPr>
          <p:cNvPr id="19" name="Google Shape;19;p2"/>
          <p:cNvGrpSpPr/>
          <p:nvPr/>
        </p:nvGrpSpPr>
        <p:grpSpPr>
          <a:xfrm>
            <a:off x="7527648" y="3997591"/>
            <a:ext cx="1540485" cy="1028816"/>
            <a:chOff x="7527648" y="3997591"/>
            <a:chExt cx="1540485" cy="1028816"/>
          </a:xfrm>
        </p:grpSpPr>
        <p:grpSp>
          <p:nvGrpSpPr>
            <p:cNvPr id="20" name="Google Shape;20;p2"/>
            <p:cNvGrpSpPr/>
            <p:nvPr/>
          </p:nvGrpSpPr>
          <p:grpSpPr>
            <a:xfrm>
              <a:off x="8383065" y="4506839"/>
              <a:ext cx="547664" cy="519569"/>
              <a:chOff x="3383825" y="120900"/>
              <a:chExt cx="1052188" cy="998211"/>
            </a:xfrm>
          </p:grpSpPr>
          <p:grpSp>
            <p:nvGrpSpPr>
              <p:cNvPr id="21" name="Google Shape;21;p2"/>
              <p:cNvGrpSpPr/>
              <p:nvPr/>
            </p:nvGrpSpPr>
            <p:grpSpPr>
              <a:xfrm>
                <a:off x="3383825" y="120900"/>
                <a:ext cx="1052188" cy="998211"/>
                <a:chOff x="3383825" y="120900"/>
                <a:chExt cx="1052188" cy="998211"/>
              </a:xfrm>
            </p:grpSpPr>
            <p:sp>
              <p:nvSpPr>
                <p:cNvPr id="22" name="Google Shape;22;p2"/>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2"/>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rot="-4131043">
              <a:off x="8694198" y="4051915"/>
              <a:ext cx="333038" cy="315953"/>
              <a:chOff x="3383825" y="120900"/>
              <a:chExt cx="1052188" cy="998211"/>
            </a:xfrm>
          </p:grpSpPr>
          <p:grpSp>
            <p:nvGrpSpPr>
              <p:cNvPr id="26" name="Google Shape;26;p2"/>
              <p:cNvGrpSpPr/>
              <p:nvPr/>
            </p:nvGrpSpPr>
            <p:grpSpPr>
              <a:xfrm>
                <a:off x="3383825" y="120900"/>
                <a:ext cx="1052188" cy="998211"/>
                <a:chOff x="3383825" y="120900"/>
                <a:chExt cx="1052188" cy="998211"/>
              </a:xfrm>
            </p:grpSpPr>
            <p:sp>
              <p:nvSpPr>
                <p:cNvPr id="27" name="Google Shape;27;p2"/>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2"/>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7527648" y="4677000"/>
              <a:ext cx="312184" cy="296169"/>
              <a:chOff x="3383825" y="120900"/>
              <a:chExt cx="1052188" cy="998211"/>
            </a:xfrm>
          </p:grpSpPr>
          <p:grpSp>
            <p:nvGrpSpPr>
              <p:cNvPr id="31" name="Google Shape;31;p2"/>
              <p:cNvGrpSpPr/>
              <p:nvPr/>
            </p:nvGrpSpPr>
            <p:grpSpPr>
              <a:xfrm>
                <a:off x="3383825" y="120900"/>
                <a:ext cx="1052188" cy="998211"/>
                <a:chOff x="3383825" y="120900"/>
                <a:chExt cx="1052188" cy="998211"/>
              </a:xfrm>
            </p:grpSpPr>
            <p:sp>
              <p:nvSpPr>
                <p:cNvPr id="32" name="Google Shape;32;p2"/>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 name="Google Shape;35;p2"/>
          <p:cNvGrpSpPr/>
          <p:nvPr/>
        </p:nvGrpSpPr>
        <p:grpSpPr>
          <a:xfrm rot="-4130993">
            <a:off x="168787" y="189885"/>
            <a:ext cx="422844" cy="401152"/>
            <a:chOff x="3383825" y="120900"/>
            <a:chExt cx="1052188" cy="998211"/>
          </a:xfrm>
        </p:grpSpPr>
        <p:grpSp>
          <p:nvGrpSpPr>
            <p:cNvPr id="36" name="Google Shape;36;p2"/>
            <p:cNvGrpSpPr/>
            <p:nvPr/>
          </p:nvGrpSpPr>
          <p:grpSpPr>
            <a:xfrm>
              <a:off x="3383825" y="120900"/>
              <a:ext cx="1052188" cy="998211"/>
              <a:chOff x="3383825" y="120900"/>
              <a:chExt cx="1052188" cy="998211"/>
            </a:xfrm>
          </p:grpSpPr>
          <p:sp>
            <p:nvSpPr>
              <p:cNvPr id="37" name="Google Shape;37;p2"/>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2"/>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4" name="Shape 244"/>
        <p:cNvGrpSpPr/>
        <p:nvPr/>
      </p:nvGrpSpPr>
      <p:grpSpPr>
        <a:xfrm>
          <a:off x="0" y="0"/>
          <a:ext cx="0" cy="0"/>
          <a:chOff x="0" y="0"/>
          <a:chExt cx="0" cy="0"/>
        </a:xfrm>
      </p:grpSpPr>
      <p:sp>
        <p:nvSpPr>
          <p:cNvPr id="245" name="Google Shape;245;p11"/>
          <p:cNvSpPr txBox="1"/>
          <p:nvPr>
            <p:ph hasCustomPrompt="1" type="title"/>
          </p:nvPr>
        </p:nvSpPr>
        <p:spPr>
          <a:xfrm>
            <a:off x="1284000" y="1613800"/>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46" name="Google Shape;246;p11"/>
          <p:cNvSpPr txBox="1"/>
          <p:nvPr>
            <p:ph idx="1" type="subTitle"/>
          </p:nvPr>
        </p:nvSpPr>
        <p:spPr>
          <a:xfrm>
            <a:off x="1284000" y="3124950"/>
            <a:ext cx="6576000" cy="53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47" name="Google Shape;247;p11"/>
          <p:cNvSpPr/>
          <p:nvPr/>
        </p:nvSpPr>
        <p:spPr>
          <a:xfrm rot="5400000">
            <a:off x="6918136" y="2922385"/>
            <a:ext cx="2922315" cy="1612665"/>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rot="10800000">
            <a:off x="-1003353" y="-854123"/>
            <a:ext cx="4702380" cy="2218976"/>
          </a:xfrm>
          <a:custGeom>
            <a:rect b="b" l="l" r="r" t="t"/>
            <a:pathLst>
              <a:path extrusionOk="0" h="29845" w="59001">
                <a:moveTo>
                  <a:pt x="19228" y="0"/>
                </a:moveTo>
                <a:cubicBezTo>
                  <a:pt x="13562" y="0"/>
                  <a:pt x="7982" y="3456"/>
                  <a:pt x="4239" y="10735"/>
                </a:cubicBezTo>
                <a:cubicBezTo>
                  <a:pt x="0" y="18950"/>
                  <a:pt x="2548" y="27594"/>
                  <a:pt x="3346" y="29844"/>
                </a:cubicBezTo>
                <a:lnTo>
                  <a:pt x="54328" y="29832"/>
                </a:lnTo>
                <a:cubicBezTo>
                  <a:pt x="59001" y="10430"/>
                  <a:pt x="50773" y="5972"/>
                  <a:pt x="42764" y="5972"/>
                </a:cubicBezTo>
                <a:cubicBezTo>
                  <a:pt x="41936" y="5972"/>
                  <a:pt x="41111" y="6020"/>
                  <a:pt x="40303" y="6103"/>
                </a:cubicBezTo>
                <a:cubicBezTo>
                  <a:pt x="39283" y="6208"/>
                  <a:pt x="38386" y="6256"/>
                  <a:pt x="37585" y="6256"/>
                </a:cubicBezTo>
                <a:cubicBezTo>
                  <a:pt x="31526" y="6256"/>
                  <a:pt x="30952" y="3479"/>
                  <a:pt x="24527" y="1007"/>
                </a:cubicBezTo>
                <a:cubicBezTo>
                  <a:pt x="22788" y="340"/>
                  <a:pt x="21004" y="0"/>
                  <a:pt x="19228"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
          <p:cNvSpPr/>
          <p:nvPr/>
        </p:nvSpPr>
        <p:spPr>
          <a:xfrm rot="-611598">
            <a:off x="91383" y="1603690"/>
            <a:ext cx="433835" cy="263467"/>
          </a:xfrm>
          <a:custGeom>
            <a:rect b="b" l="l" r="r" t="t"/>
            <a:pathLst>
              <a:path extrusionOk="0" h="4044" w="8930">
                <a:moveTo>
                  <a:pt x="2231" y="1"/>
                </a:moveTo>
                <a:cubicBezTo>
                  <a:pt x="1110" y="1"/>
                  <a:pt x="333" y="265"/>
                  <a:pt x="203" y="998"/>
                </a:cubicBezTo>
                <a:cubicBezTo>
                  <a:pt x="0" y="2189"/>
                  <a:pt x="1727" y="3498"/>
                  <a:pt x="4072" y="3915"/>
                </a:cubicBezTo>
                <a:cubicBezTo>
                  <a:pt x="4565" y="4002"/>
                  <a:pt x="5045" y="4043"/>
                  <a:pt x="5499" y="4043"/>
                </a:cubicBezTo>
                <a:cubicBezTo>
                  <a:pt x="7215" y="4043"/>
                  <a:pt x="8546" y="3452"/>
                  <a:pt x="8716" y="2510"/>
                </a:cubicBezTo>
                <a:cubicBezTo>
                  <a:pt x="8930" y="1308"/>
                  <a:pt x="7073" y="688"/>
                  <a:pt x="4727" y="272"/>
                </a:cubicBezTo>
                <a:cubicBezTo>
                  <a:pt x="3807" y="109"/>
                  <a:pt x="2948" y="1"/>
                  <a:pt x="2231" y="1"/>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11"/>
          <p:cNvGrpSpPr/>
          <p:nvPr/>
        </p:nvGrpSpPr>
        <p:grpSpPr>
          <a:xfrm rot="-9257197">
            <a:off x="6870320" y="4707053"/>
            <a:ext cx="411544" cy="390432"/>
            <a:chOff x="3383825" y="120900"/>
            <a:chExt cx="1052188" cy="998211"/>
          </a:xfrm>
        </p:grpSpPr>
        <p:grpSp>
          <p:nvGrpSpPr>
            <p:cNvPr id="251" name="Google Shape;251;p11"/>
            <p:cNvGrpSpPr/>
            <p:nvPr/>
          </p:nvGrpSpPr>
          <p:grpSpPr>
            <a:xfrm>
              <a:off x="3383825" y="120900"/>
              <a:ext cx="1052188" cy="998211"/>
              <a:chOff x="3383825" y="120900"/>
              <a:chExt cx="1052188" cy="998211"/>
            </a:xfrm>
          </p:grpSpPr>
          <p:sp>
            <p:nvSpPr>
              <p:cNvPr id="252" name="Google Shape;252;p11"/>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11"/>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11"/>
          <p:cNvGrpSpPr/>
          <p:nvPr/>
        </p:nvGrpSpPr>
        <p:grpSpPr>
          <a:xfrm flipH="1" rot="-1807121">
            <a:off x="270447" y="206306"/>
            <a:ext cx="1066533" cy="657092"/>
            <a:chOff x="7724204" y="4411237"/>
            <a:chExt cx="1066518" cy="657082"/>
          </a:xfrm>
        </p:grpSpPr>
        <p:grpSp>
          <p:nvGrpSpPr>
            <p:cNvPr id="256" name="Google Shape;256;p11"/>
            <p:cNvGrpSpPr/>
            <p:nvPr/>
          </p:nvGrpSpPr>
          <p:grpSpPr>
            <a:xfrm rot="5673040">
              <a:off x="8236156" y="4445035"/>
              <a:ext cx="547707" cy="519609"/>
              <a:chOff x="3383825" y="120900"/>
              <a:chExt cx="1052188" cy="998211"/>
            </a:xfrm>
          </p:grpSpPr>
          <p:grpSp>
            <p:nvGrpSpPr>
              <p:cNvPr id="257" name="Google Shape;257;p11"/>
              <p:cNvGrpSpPr/>
              <p:nvPr/>
            </p:nvGrpSpPr>
            <p:grpSpPr>
              <a:xfrm>
                <a:off x="3383825" y="120900"/>
                <a:ext cx="1052188" cy="998211"/>
                <a:chOff x="3383825" y="120900"/>
                <a:chExt cx="1052188" cy="998211"/>
              </a:xfrm>
            </p:grpSpPr>
            <p:sp>
              <p:nvSpPr>
                <p:cNvPr id="258" name="Google Shape;258;p11"/>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1"/>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11"/>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11"/>
            <p:cNvGrpSpPr/>
            <p:nvPr/>
          </p:nvGrpSpPr>
          <p:grpSpPr>
            <a:xfrm rot="5672541">
              <a:off x="7728094" y="4752871"/>
              <a:ext cx="312218" cy="296201"/>
              <a:chOff x="3383825" y="120900"/>
              <a:chExt cx="1052188" cy="998211"/>
            </a:xfrm>
          </p:grpSpPr>
          <p:grpSp>
            <p:nvGrpSpPr>
              <p:cNvPr id="262" name="Google Shape;262;p11"/>
              <p:cNvGrpSpPr/>
              <p:nvPr/>
            </p:nvGrpSpPr>
            <p:grpSpPr>
              <a:xfrm>
                <a:off x="3383825" y="120900"/>
                <a:ext cx="1052188" cy="998211"/>
                <a:chOff x="3383825" y="120900"/>
                <a:chExt cx="1052188" cy="998211"/>
              </a:xfrm>
            </p:grpSpPr>
            <p:sp>
              <p:nvSpPr>
                <p:cNvPr id="263" name="Google Shape;263;p11"/>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1"/>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11"/>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66" name="Shape 2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67" name="Shape 267"/>
        <p:cNvGrpSpPr/>
        <p:nvPr/>
      </p:nvGrpSpPr>
      <p:grpSpPr>
        <a:xfrm>
          <a:off x="0" y="0"/>
          <a:ext cx="0" cy="0"/>
          <a:chOff x="0" y="0"/>
          <a:chExt cx="0" cy="0"/>
        </a:xfrm>
      </p:grpSpPr>
      <p:sp>
        <p:nvSpPr>
          <p:cNvPr id="268" name="Google Shape;268;p13"/>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rtl="0">
              <a:spcBef>
                <a:spcPts val="0"/>
              </a:spcBef>
              <a:spcAft>
                <a:spcPts val="0"/>
              </a:spcAft>
              <a:buSzPts val="4500"/>
              <a:buNone/>
              <a:defRPr sz="4500"/>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269" name="Google Shape;269;p13"/>
          <p:cNvSpPr txBox="1"/>
          <p:nvPr>
            <p:ph hasCustomPrompt="1" idx="2" type="title"/>
          </p:nvPr>
        </p:nvSpPr>
        <p:spPr>
          <a:xfrm>
            <a:off x="2386556" y="1332150"/>
            <a:ext cx="1131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40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70" name="Google Shape;270;p13"/>
          <p:cNvSpPr txBox="1"/>
          <p:nvPr>
            <p:ph idx="1" type="subTitle"/>
          </p:nvPr>
        </p:nvSpPr>
        <p:spPr>
          <a:xfrm>
            <a:off x="1699850" y="2303602"/>
            <a:ext cx="2505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1" name="Google Shape;271;p13"/>
          <p:cNvSpPr txBox="1"/>
          <p:nvPr>
            <p:ph hasCustomPrompt="1" idx="3" type="title"/>
          </p:nvPr>
        </p:nvSpPr>
        <p:spPr>
          <a:xfrm>
            <a:off x="5618149" y="1332150"/>
            <a:ext cx="1131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40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72" name="Google Shape;272;p13"/>
          <p:cNvSpPr txBox="1"/>
          <p:nvPr>
            <p:ph idx="4" type="subTitle"/>
          </p:nvPr>
        </p:nvSpPr>
        <p:spPr>
          <a:xfrm>
            <a:off x="4931447" y="2303602"/>
            <a:ext cx="2505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3" name="Google Shape;273;p13"/>
          <p:cNvSpPr txBox="1"/>
          <p:nvPr>
            <p:ph hasCustomPrompt="1" idx="5" type="title"/>
          </p:nvPr>
        </p:nvSpPr>
        <p:spPr>
          <a:xfrm>
            <a:off x="2386556" y="3083727"/>
            <a:ext cx="1131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40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74" name="Google Shape;274;p13"/>
          <p:cNvSpPr txBox="1"/>
          <p:nvPr>
            <p:ph idx="6" type="subTitle"/>
          </p:nvPr>
        </p:nvSpPr>
        <p:spPr>
          <a:xfrm>
            <a:off x="1699850" y="4050977"/>
            <a:ext cx="2505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5" name="Google Shape;275;p13"/>
          <p:cNvSpPr txBox="1"/>
          <p:nvPr>
            <p:ph hasCustomPrompt="1" idx="7" type="title"/>
          </p:nvPr>
        </p:nvSpPr>
        <p:spPr>
          <a:xfrm>
            <a:off x="5618149" y="3083727"/>
            <a:ext cx="1131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40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76" name="Google Shape;276;p13"/>
          <p:cNvSpPr txBox="1"/>
          <p:nvPr>
            <p:ph idx="8" type="subTitle"/>
          </p:nvPr>
        </p:nvSpPr>
        <p:spPr>
          <a:xfrm>
            <a:off x="4931447" y="4050977"/>
            <a:ext cx="2505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7" name="Google Shape;277;p13"/>
          <p:cNvSpPr txBox="1"/>
          <p:nvPr>
            <p:ph idx="9" type="subTitle"/>
          </p:nvPr>
        </p:nvSpPr>
        <p:spPr>
          <a:xfrm>
            <a:off x="1699856" y="1937162"/>
            <a:ext cx="2505000" cy="46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600">
                <a:solidFill>
                  <a:schemeClr val="dk1"/>
                </a:solidFill>
                <a:latin typeface="Barlow Condensed"/>
                <a:ea typeface="Barlow Condensed"/>
                <a:cs typeface="Barlow Condensed"/>
                <a:sym typeface="Barlow Condense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78" name="Google Shape;278;p13"/>
          <p:cNvSpPr txBox="1"/>
          <p:nvPr>
            <p:ph idx="13" type="subTitle"/>
          </p:nvPr>
        </p:nvSpPr>
        <p:spPr>
          <a:xfrm>
            <a:off x="4931449" y="1937162"/>
            <a:ext cx="2505000" cy="46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600">
                <a:solidFill>
                  <a:schemeClr val="dk1"/>
                </a:solidFill>
                <a:latin typeface="Barlow Condensed"/>
                <a:ea typeface="Barlow Condensed"/>
                <a:cs typeface="Barlow Condensed"/>
                <a:sym typeface="Barlow Condense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79" name="Google Shape;279;p13"/>
          <p:cNvSpPr txBox="1"/>
          <p:nvPr>
            <p:ph idx="14" type="subTitle"/>
          </p:nvPr>
        </p:nvSpPr>
        <p:spPr>
          <a:xfrm>
            <a:off x="1699856" y="3684296"/>
            <a:ext cx="2505000" cy="46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600">
                <a:solidFill>
                  <a:schemeClr val="dk1"/>
                </a:solidFill>
                <a:latin typeface="Barlow Condensed"/>
                <a:ea typeface="Barlow Condensed"/>
                <a:cs typeface="Barlow Condensed"/>
                <a:sym typeface="Barlow Condense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0" name="Google Shape;280;p13"/>
          <p:cNvSpPr txBox="1"/>
          <p:nvPr>
            <p:ph idx="15" type="subTitle"/>
          </p:nvPr>
        </p:nvSpPr>
        <p:spPr>
          <a:xfrm>
            <a:off x="4931449" y="3684296"/>
            <a:ext cx="2505000" cy="46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600">
                <a:solidFill>
                  <a:schemeClr val="dk1"/>
                </a:solidFill>
                <a:latin typeface="Barlow Condensed"/>
                <a:ea typeface="Barlow Condensed"/>
                <a:cs typeface="Barlow Condensed"/>
                <a:sym typeface="Barlow Condense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1" name="Google Shape;281;p13"/>
          <p:cNvSpPr/>
          <p:nvPr/>
        </p:nvSpPr>
        <p:spPr>
          <a:xfrm rot="-5400000">
            <a:off x="-794948" y="706874"/>
            <a:ext cx="2254475" cy="778780"/>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3"/>
          <p:cNvSpPr/>
          <p:nvPr/>
        </p:nvSpPr>
        <p:spPr>
          <a:xfrm flipH="1" rot="-5400000">
            <a:off x="6657351" y="644499"/>
            <a:ext cx="4702380" cy="1928882"/>
          </a:xfrm>
          <a:custGeom>
            <a:rect b="b" l="l" r="r" t="t"/>
            <a:pathLst>
              <a:path extrusionOk="0" h="29845" w="59001">
                <a:moveTo>
                  <a:pt x="19228" y="0"/>
                </a:moveTo>
                <a:cubicBezTo>
                  <a:pt x="13562" y="0"/>
                  <a:pt x="7982" y="3456"/>
                  <a:pt x="4239" y="10735"/>
                </a:cubicBezTo>
                <a:cubicBezTo>
                  <a:pt x="0" y="18950"/>
                  <a:pt x="2548" y="27594"/>
                  <a:pt x="3346" y="29844"/>
                </a:cubicBezTo>
                <a:lnTo>
                  <a:pt x="54328" y="29832"/>
                </a:lnTo>
                <a:cubicBezTo>
                  <a:pt x="59001" y="10430"/>
                  <a:pt x="50773" y="5972"/>
                  <a:pt x="42764" y="5972"/>
                </a:cubicBezTo>
                <a:cubicBezTo>
                  <a:pt x="41936" y="5972"/>
                  <a:pt x="41111" y="6020"/>
                  <a:pt x="40303" y="6103"/>
                </a:cubicBezTo>
                <a:cubicBezTo>
                  <a:pt x="39283" y="6208"/>
                  <a:pt x="38386" y="6256"/>
                  <a:pt x="37585" y="6256"/>
                </a:cubicBezTo>
                <a:cubicBezTo>
                  <a:pt x="31526" y="6256"/>
                  <a:pt x="30952" y="3479"/>
                  <a:pt x="24527" y="1007"/>
                </a:cubicBezTo>
                <a:cubicBezTo>
                  <a:pt x="22788" y="340"/>
                  <a:pt x="21004" y="0"/>
                  <a:pt x="19228"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3"/>
          <p:cNvSpPr/>
          <p:nvPr/>
        </p:nvSpPr>
        <p:spPr>
          <a:xfrm flipH="1" rot="2065663">
            <a:off x="8529533" y="3923620"/>
            <a:ext cx="577152" cy="261367"/>
          </a:xfrm>
          <a:custGeom>
            <a:rect b="b" l="l" r="r" t="t"/>
            <a:pathLst>
              <a:path extrusionOk="0" h="4044" w="8930">
                <a:moveTo>
                  <a:pt x="2231" y="1"/>
                </a:moveTo>
                <a:cubicBezTo>
                  <a:pt x="1110" y="1"/>
                  <a:pt x="333" y="265"/>
                  <a:pt x="203" y="998"/>
                </a:cubicBezTo>
                <a:cubicBezTo>
                  <a:pt x="0" y="2189"/>
                  <a:pt x="1727" y="3498"/>
                  <a:pt x="4072" y="3915"/>
                </a:cubicBezTo>
                <a:cubicBezTo>
                  <a:pt x="4565" y="4002"/>
                  <a:pt x="5045" y="4043"/>
                  <a:pt x="5499" y="4043"/>
                </a:cubicBezTo>
                <a:cubicBezTo>
                  <a:pt x="7215" y="4043"/>
                  <a:pt x="8546" y="3452"/>
                  <a:pt x="8716" y="2510"/>
                </a:cubicBezTo>
                <a:cubicBezTo>
                  <a:pt x="8930" y="1308"/>
                  <a:pt x="7073" y="688"/>
                  <a:pt x="4727" y="272"/>
                </a:cubicBezTo>
                <a:cubicBezTo>
                  <a:pt x="3807" y="109"/>
                  <a:pt x="2948" y="1"/>
                  <a:pt x="2231" y="1"/>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13"/>
          <p:cNvGrpSpPr/>
          <p:nvPr/>
        </p:nvGrpSpPr>
        <p:grpSpPr>
          <a:xfrm rot="1542416">
            <a:off x="1039841" y="56741"/>
            <a:ext cx="333048" cy="315962"/>
            <a:chOff x="3383825" y="120900"/>
            <a:chExt cx="1052188" cy="998211"/>
          </a:xfrm>
        </p:grpSpPr>
        <p:grpSp>
          <p:nvGrpSpPr>
            <p:cNvPr id="285" name="Google Shape;285;p13"/>
            <p:cNvGrpSpPr/>
            <p:nvPr/>
          </p:nvGrpSpPr>
          <p:grpSpPr>
            <a:xfrm>
              <a:off x="3383825" y="120900"/>
              <a:ext cx="1052188" cy="998211"/>
              <a:chOff x="3383825" y="120900"/>
              <a:chExt cx="1052188" cy="998211"/>
            </a:xfrm>
          </p:grpSpPr>
          <p:sp>
            <p:nvSpPr>
              <p:cNvPr id="286" name="Google Shape;286;p13"/>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3"/>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13"/>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13"/>
          <p:cNvGrpSpPr/>
          <p:nvPr/>
        </p:nvGrpSpPr>
        <p:grpSpPr>
          <a:xfrm>
            <a:off x="7724204" y="4411237"/>
            <a:ext cx="1066518" cy="657082"/>
            <a:chOff x="7724204" y="4411237"/>
            <a:chExt cx="1066518" cy="657082"/>
          </a:xfrm>
        </p:grpSpPr>
        <p:grpSp>
          <p:nvGrpSpPr>
            <p:cNvPr id="290" name="Google Shape;290;p13"/>
            <p:cNvGrpSpPr/>
            <p:nvPr/>
          </p:nvGrpSpPr>
          <p:grpSpPr>
            <a:xfrm rot="5673040">
              <a:off x="8236156" y="4445035"/>
              <a:ext cx="547707" cy="519609"/>
              <a:chOff x="3383825" y="120900"/>
              <a:chExt cx="1052188" cy="998211"/>
            </a:xfrm>
          </p:grpSpPr>
          <p:grpSp>
            <p:nvGrpSpPr>
              <p:cNvPr id="291" name="Google Shape;291;p13"/>
              <p:cNvGrpSpPr/>
              <p:nvPr/>
            </p:nvGrpSpPr>
            <p:grpSpPr>
              <a:xfrm>
                <a:off x="3383825" y="120900"/>
                <a:ext cx="1052188" cy="998211"/>
                <a:chOff x="3383825" y="120900"/>
                <a:chExt cx="1052188" cy="998211"/>
              </a:xfrm>
            </p:grpSpPr>
            <p:sp>
              <p:nvSpPr>
                <p:cNvPr id="292" name="Google Shape;292;p13"/>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3"/>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13"/>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13"/>
            <p:cNvGrpSpPr/>
            <p:nvPr/>
          </p:nvGrpSpPr>
          <p:grpSpPr>
            <a:xfrm rot="5672541">
              <a:off x="7728094" y="4752871"/>
              <a:ext cx="312218" cy="296201"/>
              <a:chOff x="3383825" y="120900"/>
              <a:chExt cx="1052188" cy="998211"/>
            </a:xfrm>
          </p:grpSpPr>
          <p:grpSp>
            <p:nvGrpSpPr>
              <p:cNvPr id="296" name="Google Shape;296;p13"/>
              <p:cNvGrpSpPr/>
              <p:nvPr/>
            </p:nvGrpSpPr>
            <p:grpSpPr>
              <a:xfrm>
                <a:off x="3383825" y="120900"/>
                <a:ext cx="1052188" cy="998211"/>
                <a:chOff x="3383825" y="120900"/>
                <a:chExt cx="1052188" cy="998211"/>
              </a:xfrm>
            </p:grpSpPr>
            <p:sp>
              <p:nvSpPr>
                <p:cNvPr id="297" name="Google Shape;297;p13"/>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3"/>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13"/>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0" name="Google Shape;300;p13"/>
          <p:cNvSpPr/>
          <p:nvPr/>
        </p:nvSpPr>
        <p:spPr>
          <a:xfrm rot="10800000">
            <a:off x="15" y="4049718"/>
            <a:ext cx="1492085" cy="1079457"/>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301" name="Shape 301"/>
        <p:cNvGrpSpPr/>
        <p:nvPr/>
      </p:nvGrpSpPr>
      <p:grpSpPr>
        <a:xfrm>
          <a:off x="0" y="0"/>
          <a:ext cx="0" cy="0"/>
          <a:chOff x="0" y="0"/>
          <a:chExt cx="0" cy="0"/>
        </a:xfrm>
      </p:grpSpPr>
      <p:sp>
        <p:nvSpPr>
          <p:cNvPr id="302" name="Google Shape;302;p14"/>
          <p:cNvSpPr txBox="1"/>
          <p:nvPr>
            <p:ph type="title"/>
          </p:nvPr>
        </p:nvSpPr>
        <p:spPr>
          <a:xfrm>
            <a:off x="1458150" y="2986000"/>
            <a:ext cx="6227700" cy="531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3000"/>
              <a:buNone/>
              <a:defRPr sz="3300"/>
            </a:lvl1pPr>
            <a:lvl2pPr lvl="1" rtl="0" algn="ctr">
              <a:lnSpc>
                <a:spcPct val="115000"/>
              </a:lnSpc>
              <a:spcBef>
                <a:spcPts val="0"/>
              </a:spcBef>
              <a:spcAft>
                <a:spcPts val="0"/>
              </a:spcAft>
              <a:buSzPts val="3000"/>
              <a:buNone/>
              <a:defRPr sz="3000"/>
            </a:lvl2pPr>
            <a:lvl3pPr lvl="2" rtl="0" algn="ctr">
              <a:lnSpc>
                <a:spcPct val="115000"/>
              </a:lnSpc>
              <a:spcBef>
                <a:spcPts val="0"/>
              </a:spcBef>
              <a:spcAft>
                <a:spcPts val="0"/>
              </a:spcAft>
              <a:buSzPts val="3000"/>
              <a:buNone/>
              <a:defRPr sz="3000"/>
            </a:lvl3pPr>
            <a:lvl4pPr lvl="3" rtl="0" algn="ctr">
              <a:lnSpc>
                <a:spcPct val="115000"/>
              </a:lnSpc>
              <a:spcBef>
                <a:spcPts val="0"/>
              </a:spcBef>
              <a:spcAft>
                <a:spcPts val="0"/>
              </a:spcAft>
              <a:buSzPts val="3000"/>
              <a:buNone/>
              <a:defRPr sz="3000"/>
            </a:lvl4pPr>
            <a:lvl5pPr lvl="4" rtl="0" algn="ctr">
              <a:lnSpc>
                <a:spcPct val="115000"/>
              </a:lnSpc>
              <a:spcBef>
                <a:spcPts val="0"/>
              </a:spcBef>
              <a:spcAft>
                <a:spcPts val="0"/>
              </a:spcAft>
              <a:buSzPts val="3000"/>
              <a:buNone/>
              <a:defRPr sz="3000"/>
            </a:lvl5pPr>
            <a:lvl6pPr lvl="5" rtl="0" algn="ctr">
              <a:lnSpc>
                <a:spcPct val="115000"/>
              </a:lnSpc>
              <a:spcBef>
                <a:spcPts val="0"/>
              </a:spcBef>
              <a:spcAft>
                <a:spcPts val="0"/>
              </a:spcAft>
              <a:buSzPts val="3000"/>
              <a:buNone/>
              <a:defRPr sz="3000"/>
            </a:lvl6pPr>
            <a:lvl7pPr lvl="6" rtl="0" algn="ctr">
              <a:lnSpc>
                <a:spcPct val="115000"/>
              </a:lnSpc>
              <a:spcBef>
                <a:spcPts val="0"/>
              </a:spcBef>
              <a:spcAft>
                <a:spcPts val="0"/>
              </a:spcAft>
              <a:buSzPts val="3000"/>
              <a:buNone/>
              <a:defRPr sz="3000"/>
            </a:lvl7pPr>
            <a:lvl8pPr lvl="7" rtl="0" algn="ctr">
              <a:lnSpc>
                <a:spcPct val="115000"/>
              </a:lnSpc>
              <a:spcBef>
                <a:spcPts val="0"/>
              </a:spcBef>
              <a:spcAft>
                <a:spcPts val="0"/>
              </a:spcAft>
              <a:buSzPts val="3000"/>
              <a:buNone/>
              <a:defRPr sz="3000"/>
            </a:lvl8pPr>
            <a:lvl9pPr lvl="8" rtl="0" algn="ctr">
              <a:lnSpc>
                <a:spcPct val="115000"/>
              </a:lnSpc>
              <a:spcBef>
                <a:spcPts val="0"/>
              </a:spcBef>
              <a:spcAft>
                <a:spcPts val="0"/>
              </a:spcAft>
              <a:buSzPts val="3000"/>
              <a:buNone/>
              <a:defRPr sz="3000"/>
            </a:lvl9pPr>
          </a:lstStyle>
          <a:p/>
        </p:txBody>
      </p:sp>
      <p:sp>
        <p:nvSpPr>
          <p:cNvPr id="303" name="Google Shape;303;p14"/>
          <p:cNvSpPr txBox="1"/>
          <p:nvPr>
            <p:ph idx="1" type="subTitle"/>
          </p:nvPr>
        </p:nvSpPr>
        <p:spPr>
          <a:xfrm>
            <a:off x="1458150" y="1260575"/>
            <a:ext cx="6227700" cy="166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3000"/>
            </a:lvl1pPr>
            <a:lvl2pPr lvl="1" rtl="0" algn="ctr">
              <a:lnSpc>
                <a:spcPct val="115000"/>
              </a:lnSpc>
              <a:spcBef>
                <a:spcPts val="0"/>
              </a:spcBef>
              <a:spcAft>
                <a:spcPts val="0"/>
              </a:spcAft>
              <a:buSzPts val="2500"/>
              <a:buNone/>
              <a:defRPr sz="2500"/>
            </a:lvl2pPr>
            <a:lvl3pPr lvl="2" rtl="0" algn="ctr">
              <a:lnSpc>
                <a:spcPct val="115000"/>
              </a:lnSpc>
              <a:spcBef>
                <a:spcPts val="0"/>
              </a:spcBef>
              <a:spcAft>
                <a:spcPts val="0"/>
              </a:spcAft>
              <a:buSzPts val="2500"/>
              <a:buNone/>
              <a:defRPr sz="2500"/>
            </a:lvl3pPr>
            <a:lvl4pPr lvl="3" rtl="0" algn="ctr">
              <a:lnSpc>
                <a:spcPct val="115000"/>
              </a:lnSpc>
              <a:spcBef>
                <a:spcPts val="0"/>
              </a:spcBef>
              <a:spcAft>
                <a:spcPts val="0"/>
              </a:spcAft>
              <a:buSzPts val="2500"/>
              <a:buNone/>
              <a:defRPr sz="2500"/>
            </a:lvl4pPr>
            <a:lvl5pPr lvl="4" rtl="0" algn="ctr">
              <a:lnSpc>
                <a:spcPct val="115000"/>
              </a:lnSpc>
              <a:spcBef>
                <a:spcPts val="0"/>
              </a:spcBef>
              <a:spcAft>
                <a:spcPts val="0"/>
              </a:spcAft>
              <a:buSzPts val="2500"/>
              <a:buNone/>
              <a:defRPr sz="2500"/>
            </a:lvl5pPr>
            <a:lvl6pPr lvl="5" rtl="0" algn="ctr">
              <a:lnSpc>
                <a:spcPct val="115000"/>
              </a:lnSpc>
              <a:spcBef>
                <a:spcPts val="0"/>
              </a:spcBef>
              <a:spcAft>
                <a:spcPts val="0"/>
              </a:spcAft>
              <a:buSzPts val="2500"/>
              <a:buNone/>
              <a:defRPr sz="2500"/>
            </a:lvl6pPr>
            <a:lvl7pPr lvl="6" rtl="0" algn="ctr">
              <a:lnSpc>
                <a:spcPct val="115000"/>
              </a:lnSpc>
              <a:spcBef>
                <a:spcPts val="0"/>
              </a:spcBef>
              <a:spcAft>
                <a:spcPts val="0"/>
              </a:spcAft>
              <a:buSzPts val="2500"/>
              <a:buNone/>
              <a:defRPr sz="2500"/>
            </a:lvl7pPr>
            <a:lvl8pPr lvl="7" rtl="0" algn="ctr">
              <a:lnSpc>
                <a:spcPct val="115000"/>
              </a:lnSpc>
              <a:spcBef>
                <a:spcPts val="0"/>
              </a:spcBef>
              <a:spcAft>
                <a:spcPts val="0"/>
              </a:spcAft>
              <a:buSzPts val="2500"/>
              <a:buNone/>
              <a:defRPr sz="2500"/>
            </a:lvl8pPr>
            <a:lvl9pPr lvl="8" rtl="0" algn="ctr">
              <a:lnSpc>
                <a:spcPct val="115000"/>
              </a:lnSpc>
              <a:spcBef>
                <a:spcPts val="0"/>
              </a:spcBef>
              <a:spcAft>
                <a:spcPts val="0"/>
              </a:spcAft>
              <a:buSzPts val="2500"/>
              <a:buNone/>
              <a:defRPr sz="2500"/>
            </a:lvl9pPr>
          </a:lstStyle>
          <a:p/>
        </p:txBody>
      </p:sp>
      <p:sp>
        <p:nvSpPr>
          <p:cNvPr id="304" name="Google Shape;304;p14"/>
          <p:cNvSpPr/>
          <p:nvPr/>
        </p:nvSpPr>
        <p:spPr>
          <a:xfrm flipH="1" rot="5400000">
            <a:off x="6876511" y="654835"/>
            <a:ext cx="2922315" cy="1612665"/>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4"/>
          <p:cNvSpPr/>
          <p:nvPr/>
        </p:nvSpPr>
        <p:spPr>
          <a:xfrm flipH="1" rot="10800000">
            <a:off x="-1003353" y="-854123"/>
            <a:ext cx="4702380" cy="2218976"/>
          </a:xfrm>
          <a:custGeom>
            <a:rect b="b" l="l" r="r" t="t"/>
            <a:pathLst>
              <a:path extrusionOk="0" h="29845" w="59001">
                <a:moveTo>
                  <a:pt x="19228" y="0"/>
                </a:moveTo>
                <a:cubicBezTo>
                  <a:pt x="13562" y="0"/>
                  <a:pt x="7982" y="3456"/>
                  <a:pt x="4239" y="10735"/>
                </a:cubicBezTo>
                <a:cubicBezTo>
                  <a:pt x="0" y="18950"/>
                  <a:pt x="2548" y="27594"/>
                  <a:pt x="3346" y="29844"/>
                </a:cubicBezTo>
                <a:lnTo>
                  <a:pt x="54328" y="29832"/>
                </a:lnTo>
                <a:cubicBezTo>
                  <a:pt x="59001" y="10430"/>
                  <a:pt x="50773" y="5972"/>
                  <a:pt x="42764" y="5972"/>
                </a:cubicBezTo>
                <a:cubicBezTo>
                  <a:pt x="41936" y="5972"/>
                  <a:pt x="41111" y="6020"/>
                  <a:pt x="40303" y="6103"/>
                </a:cubicBezTo>
                <a:cubicBezTo>
                  <a:pt x="39283" y="6208"/>
                  <a:pt x="38386" y="6256"/>
                  <a:pt x="37585" y="6256"/>
                </a:cubicBezTo>
                <a:cubicBezTo>
                  <a:pt x="31526" y="6256"/>
                  <a:pt x="30952" y="3479"/>
                  <a:pt x="24527" y="1007"/>
                </a:cubicBezTo>
                <a:cubicBezTo>
                  <a:pt x="22788" y="340"/>
                  <a:pt x="21004" y="0"/>
                  <a:pt x="19228"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4"/>
          <p:cNvSpPr/>
          <p:nvPr/>
        </p:nvSpPr>
        <p:spPr>
          <a:xfrm rot="-611598">
            <a:off x="91383" y="1603690"/>
            <a:ext cx="433835" cy="263467"/>
          </a:xfrm>
          <a:custGeom>
            <a:rect b="b" l="l" r="r" t="t"/>
            <a:pathLst>
              <a:path extrusionOk="0" h="4044" w="8930">
                <a:moveTo>
                  <a:pt x="2231" y="1"/>
                </a:moveTo>
                <a:cubicBezTo>
                  <a:pt x="1110" y="1"/>
                  <a:pt x="333" y="265"/>
                  <a:pt x="203" y="998"/>
                </a:cubicBezTo>
                <a:cubicBezTo>
                  <a:pt x="0" y="2189"/>
                  <a:pt x="1727" y="3498"/>
                  <a:pt x="4072" y="3915"/>
                </a:cubicBezTo>
                <a:cubicBezTo>
                  <a:pt x="4565" y="4002"/>
                  <a:pt x="5045" y="4043"/>
                  <a:pt x="5499" y="4043"/>
                </a:cubicBezTo>
                <a:cubicBezTo>
                  <a:pt x="7215" y="4043"/>
                  <a:pt x="8546" y="3452"/>
                  <a:pt x="8716" y="2510"/>
                </a:cubicBezTo>
                <a:cubicBezTo>
                  <a:pt x="8930" y="1308"/>
                  <a:pt x="7073" y="688"/>
                  <a:pt x="4727" y="272"/>
                </a:cubicBezTo>
                <a:cubicBezTo>
                  <a:pt x="3807" y="109"/>
                  <a:pt x="2948" y="1"/>
                  <a:pt x="2231" y="1"/>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 name="Google Shape;307;p14"/>
          <p:cNvGrpSpPr/>
          <p:nvPr/>
        </p:nvGrpSpPr>
        <p:grpSpPr>
          <a:xfrm flipH="1" rot="-1542416">
            <a:off x="6978144" y="97378"/>
            <a:ext cx="333048" cy="315962"/>
            <a:chOff x="3383825" y="120900"/>
            <a:chExt cx="1052188" cy="998211"/>
          </a:xfrm>
        </p:grpSpPr>
        <p:grpSp>
          <p:nvGrpSpPr>
            <p:cNvPr id="308" name="Google Shape;308;p14"/>
            <p:cNvGrpSpPr/>
            <p:nvPr/>
          </p:nvGrpSpPr>
          <p:grpSpPr>
            <a:xfrm>
              <a:off x="3383825" y="120900"/>
              <a:ext cx="1052188" cy="998211"/>
              <a:chOff x="3383825" y="120900"/>
              <a:chExt cx="1052188" cy="998211"/>
            </a:xfrm>
          </p:grpSpPr>
          <p:sp>
            <p:nvSpPr>
              <p:cNvPr id="309" name="Google Shape;309;p14"/>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4"/>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14"/>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14"/>
          <p:cNvGrpSpPr/>
          <p:nvPr/>
        </p:nvGrpSpPr>
        <p:grpSpPr>
          <a:xfrm flipH="1">
            <a:off x="237785" y="4341287"/>
            <a:ext cx="1066518" cy="657082"/>
            <a:chOff x="7724204" y="4411237"/>
            <a:chExt cx="1066518" cy="657082"/>
          </a:xfrm>
        </p:grpSpPr>
        <p:grpSp>
          <p:nvGrpSpPr>
            <p:cNvPr id="313" name="Google Shape;313;p14"/>
            <p:cNvGrpSpPr/>
            <p:nvPr/>
          </p:nvGrpSpPr>
          <p:grpSpPr>
            <a:xfrm rot="5673040">
              <a:off x="8236156" y="4445035"/>
              <a:ext cx="547707" cy="519609"/>
              <a:chOff x="3383825" y="120900"/>
              <a:chExt cx="1052188" cy="998211"/>
            </a:xfrm>
          </p:grpSpPr>
          <p:grpSp>
            <p:nvGrpSpPr>
              <p:cNvPr id="314" name="Google Shape;314;p14"/>
              <p:cNvGrpSpPr/>
              <p:nvPr/>
            </p:nvGrpSpPr>
            <p:grpSpPr>
              <a:xfrm>
                <a:off x="3383825" y="120900"/>
                <a:ext cx="1052188" cy="998211"/>
                <a:chOff x="3383825" y="120900"/>
                <a:chExt cx="1052188" cy="998211"/>
              </a:xfrm>
            </p:grpSpPr>
            <p:sp>
              <p:nvSpPr>
                <p:cNvPr id="315" name="Google Shape;315;p14"/>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4"/>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14"/>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14"/>
            <p:cNvGrpSpPr/>
            <p:nvPr/>
          </p:nvGrpSpPr>
          <p:grpSpPr>
            <a:xfrm rot="5672541">
              <a:off x="7728094" y="4752871"/>
              <a:ext cx="312218" cy="296201"/>
              <a:chOff x="3383825" y="120900"/>
              <a:chExt cx="1052188" cy="998211"/>
            </a:xfrm>
          </p:grpSpPr>
          <p:grpSp>
            <p:nvGrpSpPr>
              <p:cNvPr id="319" name="Google Shape;319;p14"/>
              <p:cNvGrpSpPr/>
              <p:nvPr/>
            </p:nvGrpSpPr>
            <p:grpSpPr>
              <a:xfrm>
                <a:off x="3383825" y="120900"/>
                <a:ext cx="1052188" cy="998211"/>
                <a:chOff x="3383825" y="120900"/>
                <a:chExt cx="1052188" cy="998211"/>
              </a:xfrm>
            </p:grpSpPr>
            <p:sp>
              <p:nvSpPr>
                <p:cNvPr id="320" name="Google Shape;320;p14"/>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4"/>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14"/>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323" name="Shape 323"/>
        <p:cNvGrpSpPr/>
        <p:nvPr/>
      </p:nvGrpSpPr>
      <p:grpSpPr>
        <a:xfrm>
          <a:off x="0" y="0"/>
          <a:ext cx="0" cy="0"/>
          <a:chOff x="0" y="0"/>
          <a:chExt cx="0" cy="0"/>
        </a:xfrm>
      </p:grpSpPr>
      <p:sp>
        <p:nvSpPr>
          <p:cNvPr id="324" name="Google Shape;324;p15"/>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rtl="0">
              <a:spcBef>
                <a:spcPts val="0"/>
              </a:spcBef>
              <a:spcAft>
                <a:spcPts val="0"/>
              </a:spcAft>
              <a:buSzPts val="4500"/>
              <a:buNone/>
              <a:defRPr sz="4500"/>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325" name="Google Shape;325;p15"/>
          <p:cNvSpPr/>
          <p:nvPr/>
        </p:nvSpPr>
        <p:spPr>
          <a:xfrm rot="-5400000">
            <a:off x="-916163" y="916157"/>
            <a:ext cx="2611106" cy="778780"/>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5"/>
          <p:cNvSpPr/>
          <p:nvPr/>
        </p:nvSpPr>
        <p:spPr>
          <a:xfrm flipH="1" rot="-5400000">
            <a:off x="7019600" y="492976"/>
            <a:ext cx="4188628" cy="1718177"/>
          </a:xfrm>
          <a:custGeom>
            <a:rect b="b" l="l" r="r" t="t"/>
            <a:pathLst>
              <a:path extrusionOk="0" h="29845" w="59001">
                <a:moveTo>
                  <a:pt x="19228" y="0"/>
                </a:moveTo>
                <a:cubicBezTo>
                  <a:pt x="13562" y="0"/>
                  <a:pt x="7982" y="3456"/>
                  <a:pt x="4239" y="10735"/>
                </a:cubicBezTo>
                <a:cubicBezTo>
                  <a:pt x="0" y="18950"/>
                  <a:pt x="2548" y="27594"/>
                  <a:pt x="3346" y="29844"/>
                </a:cubicBezTo>
                <a:lnTo>
                  <a:pt x="54328" y="29832"/>
                </a:lnTo>
                <a:cubicBezTo>
                  <a:pt x="59001" y="10430"/>
                  <a:pt x="50773" y="5972"/>
                  <a:pt x="42764" y="5972"/>
                </a:cubicBezTo>
                <a:cubicBezTo>
                  <a:pt x="41936" y="5972"/>
                  <a:pt x="41111" y="6020"/>
                  <a:pt x="40303" y="6103"/>
                </a:cubicBezTo>
                <a:cubicBezTo>
                  <a:pt x="39283" y="6208"/>
                  <a:pt x="38386" y="6256"/>
                  <a:pt x="37585" y="6256"/>
                </a:cubicBezTo>
                <a:cubicBezTo>
                  <a:pt x="31526" y="6256"/>
                  <a:pt x="30952" y="3479"/>
                  <a:pt x="24527" y="1007"/>
                </a:cubicBezTo>
                <a:cubicBezTo>
                  <a:pt x="22788" y="340"/>
                  <a:pt x="21004" y="0"/>
                  <a:pt x="19228"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5"/>
          <p:cNvSpPr/>
          <p:nvPr/>
        </p:nvSpPr>
        <p:spPr>
          <a:xfrm flipH="1" rot="2065663">
            <a:off x="8452233" y="3500495"/>
            <a:ext cx="577152" cy="261367"/>
          </a:xfrm>
          <a:custGeom>
            <a:rect b="b" l="l" r="r" t="t"/>
            <a:pathLst>
              <a:path extrusionOk="0" h="4044" w="8930">
                <a:moveTo>
                  <a:pt x="2231" y="1"/>
                </a:moveTo>
                <a:cubicBezTo>
                  <a:pt x="1110" y="1"/>
                  <a:pt x="333" y="265"/>
                  <a:pt x="203" y="998"/>
                </a:cubicBezTo>
                <a:cubicBezTo>
                  <a:pt x="0" y="2189"/>
                  <a:pt x="1727" y="3498"/>
                  <a:pt x="4072" y="3915"/>
                </a:cubicBezTo>
                <a:cubicBezTo>
                  <a:pt x="4565" y="4002"/>
                  <a:pt x="5045" y="4043"/>
                  <a:pt x="5499" y="4043"/>
                </a:cubicBezTo>
                <a:cubicBezTo>
                  <a:pt x="7215" y="4043"/>
                  <a:pt x="8546" y="3452"/>
                  <a:pt x="8716" y="2510"/>
                </a:cubicBezTo>
                <a:cubicBezTo>
                  <a:pt x="8930" y="1308"/>
                  <a:pt x="7073" y="688"/>
                  <a:pt x="4727" y="272"/>
                </a:cubicBezTo>
                <a:cubicBezTo>
                  <a:pt x="3807" y="109"/>
                  <a:pt x="2948" y="1"/>
                  <a:pt x="2231" y="1"/>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15"/>
          <p:cNvGrpSpPr/>
          <p:nvPr/>
        </p:nvGrpSpPr>
        <p:grpSpPr>
          <a:xfrm rot="1542416">
            <a:off x="7533416" y="162441"/>
            <a:ext cx="333048" cy="315962"/>
            <a:chOff x="3383825" y="120900"/>
            <a:chExt cx="1052188" cy="998211"/>
          </a:xfrm>
        </p:grpSpPr>
        <p:grpSp>
          <p:nvGrpSpPr>
            <p:cNvPr id="329" name="Google Shape;329;p15"/>
            <p:cNvGrpSpPr/>
            <p:nvPr/>
          </p:nvGrpSpPr>
          <p:grpSpPr>
            <a:xfrm>
              <a:off x="3383825" y="120900"/>
              <a:ext cx="1052188" cy="998211"/>
              <a:chOff x="3383825" y="120900"/>
              <a:chExt cx="1052188" cy="998211"/>
            </a:xfrm>
          </p:grpSpPr>
          <p:sp>
            <p:nvSpPr>
              <p:cNvPr id="330" name="Google Shape;330;p15"/>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15"/>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15"/>
          <p:cNvGrpSpPr/>
          <p:nvPr/>
        </p:nvGrpSpPr>
        <p:grpSpPr>
          <a:xfrm>
            <a:off x="7895642" y="4358612"/>
            <a:ext cx="1066518" cy="657082"/>
            <a:chOff x="7724204" y="4411237"/>
            <a:chExt cx="1066518" cy="657082"/>
          </a:xfrm>
        </p:grpSpPr>
        <p:grpSp>
          <p:nvGrpSpPr>
            <p:cNvPr id="334" name="Google Shape;334;p15"/>
            <p:cNvGrpSpPr/>
            <p:nvPr/>
          </p:nvGrpSpPr>
          <p:grpSpPr>
            <a:xfrm rot="5673040">
              <a:off x="8236156" y="4445035"/>
              <a:ext cx="547707" cy="519609"/>
              <a:chOff x="3383825" y="120900"/>
              <a:chExt cx="1052188" cy="998211"/>
            </a:xfrm>
          </p:grpSpPr>
          <p:grpSp>
            <p:nvGrpSpPr>
              <p:cNvPr id="335" name="Google Shape;335;p15"/>
              <p:cNvGrpSpPr/>
              <p:nvPr/>
            </p:nvGrpSpPr>
            <p:grpSpPr>
              <a:xfrm>
                <a:off x="3383825" y="120900"/>
                <a:ext cx="1052188" cy="998211"/>
                <a:chOff x="3383825" y="120900"/>
                <a:chExt cx="1052188" cy="998211"/>
              </a:xfrm>
            </p:grpSpPr>
            <p:sp>
              <p:nvSpPr>
                <p:cNvPr id="336" name="Google Shape;336;p15"/>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15"/>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15"/>
            <p:cNvGrpSpPr/>
            <p:nvPr/>
          </p:nvGrpSpPr>
          <p:grpSpPr>
            <a:xfrm rot="5672541">
              <a:off x="7728094" y="4752871"/>
              <a:ext cx="312218" cy="296201"/>
              <a:chOff x="3383825" y="120900"/>
              <a:chExt cx="1052188" cy="998211"/>
            </a:xfrm>
          </p:grpSpPr>
          <p:grpSp>
            <p:nvGrpSpPr>
              <p:cNvPr id="340" name="Google Shape;340;p15"/>
              <p:cNvGrpSpPr/>
              <p:nvPr/>
            </p:nvGrpSpPr>
            <p:grpSpPr>
              <a:xfrm>
                <a:off x="3383825" y="120900"/>
                <a:ext cx="1052188" cy="998211"/>
                <a:chOff x="3383825" y="120900"/>
                <a:chExt cx="1052188" cy="998211"/>
              </a:xfrm>
            </p:grpSpPr>
            <p:sp>
              <p:nvSpPr>
                <p:cNvPr id="341" name="Google Shape;341;p15"/>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15"/>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 name="Google Shape;344;p15"/>
          <p:cNvGrpSpPr/>
          <p:nvPr/>
        </p:nvGrpSpPr>
        <p:grpSpPr>
          <a:xfrm rot="5185255">
            <a:off x="164765" y="4466288"/>
            <a:ext cx="547785" cy="519684"/>
            <a:chOff x="3383825" y="120900"/>
            <a:chExt cx="1052188" cy="998211"/>
          </a:xfrm>
        </p:grpSpPr>
        <p:grpSp>
          <p:nvGrpSpPr>
            <p:cNvPr id="345" name="Google Shape;345;p15"/>
            <p:cNvGrpSpPr/>
            <p:nvPr/>
          </p:nvGrpSpPr>
          <p:grpSpPr>
            <a:xfrm>
              <a:off x="3383825" y="120900"/>
              <a:ext cx="1052188" cy="998211"/>
              <a:chOff x="3383825" y="120900"/>
              <a:chExt cx="1052188" cy="998211"/>
            </a:xfrm>
          </p:grpSpPr>
          <p:sp>
            <p:nvSpPr>
              <p:cNvPr id="346" name="Google Shape;346;p15"/>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5"/>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15"/>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
    <p:spTree>
      <p:nvGrpSpPr>
        <p:cNvPr id="349" name="Shape 349"/>
        <p:cNvGrpSpPr/>
        <p:nvPr/>
      </p:nvGrpSpPr>
      <p:grpSpPr>
        <a:xfrm>
          <a:off x="0" y="0"/>
          <a:ext cx="0" cy="0"/>
          <a:chOff x="0" y="0"/>
          <a:chExt cx="0" cy="0"/>
        </a:xfrm>
      </p:grpSpPr>
      <p:grpSp>
        <p:nvGrpSpPr>
          <p:cNvPr id="350" name="Google Shape;350;p16"/>
          <p:cNvGrpSpPr/>
          <p:nvPr/>
        </p:nvGrpSpPr>
        <p:grpSpPr>
          <a:xfrm flipH="1" rot="-5400000">
            <a:off x="5666723" y="1622789"/>
            <a:ext cx="5341274" cy="1700168"/>
            <a:chOff x="-102634" y="3964546"/>
            <a:chExt cx="3703817" cy="1178953"/>
          </a:xfrm>
        </p:grpSpPr>
        <p:sp>
          <p:nvSpPr>
            <p:cNvPr id="351" name="Google Shape;351;p16"/>
            <p:cNvSpPr/>
            <p:nvPr/>
          </p:nvSpPr>
          <p:spPr>
            <a:xfrm>
              <a:off x="1" y="4506850"/>
              <a:ext cx="3112763" cy="636649"/>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16"/>
            <p:cNvGrpSpPr/>
            <p:nvPr/>
          </p:nvGrpSpPr>
          <p:grpSpPr>
            <a:xfrm>
              <a:off x="-102634" y="3964546"/>
              <a:ext cx="3703817" cy="961212"/>
              <a:chOff x="-25209" y="65321"/>
              <a:chExt cx="3703817" cy="961212"/>
            </a:xfrm>
          </p:grpSpPr>
          <p:sp>
            <p:nvSpPr>
              <p:cNvPr id="353" name="Google Shape;353;p16"/>
              <p:cNvSpPr/>
              <p:nvPr/>
            </p:nvSpPr>
            <p:spPr>
              <a:xfrm>
                <a:off x="-25209" y="65321"/>
                <a:ext cx="362675" cy="334125"/>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sp>
            <p:nvSpPr>
              <p:cNvPr id="354" name="Google Shape;354;p16"/>
              <p:cNvSpPr/>
              <p:nvPr/>
            </p:nvSpPr>
            <p:spPr>
              <a:xfrm rot="4059101">
                <a:off x="3256869" y="609330"/>
                <a:ext cx="373907" cy="353985"/>
              </a:xfrm>
              <a:custGeom>
                <a:rect b="b" l="l" r="r" t="t"/>
                <a:pathLst>
                  <a:path extrusionOk="0" h="10039" w="10604">
                    <a:moveTo>
                      <a:pt x="1210" y="2220"/>
                    </a:moveTo>
                    <a:cubicBezTo>
                      <a:pt x="2226" y="1258"/>
                      <a:pt x="4698" y="-92"/>
                      <a:pt x="6139" y="5"/>
                    </a:cubicBezTo>
                    <a:cubicBezTo>
                      <a:pt x="7580" y="103"/>
                      <a:pt x="9125" y="1854"/>
                      <a:pt x="9854" y="2805"/>
                    </a:cubicBezTo>
                    <a:cubicBezTo>
                      <a:pt x="10583" y="3756"/>
                      <a:pt x="10727" y="4671"/>
                      <a:pt x="10514" y="5709"/>
                    </a:cubicBezTo>
                    <a:cubicBezTo>
                      <a:pt x="10301" y="6747"/>
                      <a:pt x="9626" y="8319"/>
                      <a:pt x="8576" y="9032"/>
                    </a:cubicBezTo>
                    <a:cubicBezTo>
                      <a:pt x="7526" y="9745"/>
                      <a:pt x="5274" y="10199"/>
                      <a:pt x="4212" y="9987"/>
                    </a:cubicBezTo>
                    <a:cubicBezTo>
                      <a:pt x="3151" y="9775"/>
                      <a:pt x="2902" y="8460"/>
                      <a:pt x="2207" y="7758"/>
                    </a:cubicBezTo>
                    <a:cubicBezTo>
                      <a:pt x="1512" y="7056"/>
                      <a:pt x="208" y="6700"/>
                      <a:pt x="42" y="5777"/>
                    </a:cubicBezTo>
                    <a:cubicBezTo>
                      <a:pt x="-124" y="4854"/>
                      <a:pt x="194" y="3182"/>
                      <a:pt x="1210" y="2220"/>
                    </a:cubicBezTo>
                    <a:close/>
                  </a:path>
                </a:pathLst>
              </a:custGeom>
              <a:solidFill>
                <a:srgbClr val="F2AA80">
                  <a:alpha val="13130"/>
                </a:srgbClr>
              </a:solidFill>
              <a:ln>
                <a:noFill/>
              </a:ln>
            </p:spPr>
          </p:sp>
        </p:grpSp>
      </p:grpSp>
      <p:sp>
        <p:nvSpPr>
          <p:cNvPr id="355" name="Google Shape;355;p16"/>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rtl="0">
              <a:spcBef>
                <a:spcPts val="0"/>
              </a:spcBef>
              <a:spcAft>
                <a:spcPts val="0"/>
              </a:spcAft>
              <a:buSzPts val="4500"/>
              <a:buNone/>
              <a:defRPr sz="4500"/>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356" name="Google Shape;356;p16"/>
          <p:cNvSpPr/>
          <p:nvPr/>
        </p:nvSpPr>
        <p:spPr>
          <a:xfrm rot="5400000">
            <a:off x="-897712" y="897707"/>
            <a:ext cx="2467206" cy="671805"/>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6"/>
          <p:cNvSpPr/>
          <p:nvPr/>
        </p:nvSpPr>
        <p:spPr>
          <a:xfrm flipH="1" rot="1921764">
            <a:off x="-548587" y="4384404"/>
            <a:ext cx="3448555" cy="1701997"/>
          </a:xfrm>
          <a:custGeom>
            <a:rect b="b" l="l" r="r" t="t"/>
            <a:pathLst>
              <a:path extrusionOk="0" h="37421" w="54555">
                <a:moveTo>
                  <a:pt x="21695" y="0"/>
                </a:moveTo>
                <a:cubicBezTo>
                  <a:pt x="16829" y="0"/>
                  <a:pt x="13008" y="4273"/>
                  <a:pt x="11716" y="10167"/>
                </a:cubicBezTo>
                <a:cubicBezTo>
                  <a:pt x="9990" y="17978"/>
                  <a:pt x="5775" y="18299"/>
                  <a:pt x="2893" y="26205"/>
                </a:cubicBezTo>
                <a:cubicBezTo>
                  <a:pt x="0" y="34123"/>
                  <a:pt x="4858" y="37421"/>
                  <a:pt x="4858" y="37421"/>
                </a:cubicBezTo>
                <a:lnTo>
                  <a:pt x="45935" y="36861"/>
                </a:lnTo>
                <a:cubicBezTo>
                  <a:pt x="54555" y="28146"/>
                  <a:pt x="53233" y="15513"/>
                  <a:pt x="43482" y="13299"/>
                </a:cubicBezTo>
                <a:cubicBezTo>
                  <a:pt x="33743" y="11084"/>
                  <a:pt x="33909" y="5548"/>
                  <a:pt x="26754" y="1464"/>
                </a:cubicBezTo>
                <a:cubicBezTo>
                  <a:pt x="24990" y="457"/>
                  <a:pt x="23287" y="0"/>
                  <a:pt x="2169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16"/>
          <p:cNvGrpSpPr/>
          <p:nvPr/>
        </p:nvGrpSpPr>
        <p:grpSpPr>
          <a:xfrm flipH="1" rot="1867280">
            <a:off x="122650" y="3680553"/>
            <a:ext cx="426492" cy="404613"/>
            <a:chOff x="3383825" y="120900"/>
            <a:chExt cx="1052188" cy="998211"/>
          </a:xfrm>
        </p:grpSpPr>
        <p:grpSp>
          <p:nvGrpSpPr>
            <p:cNvPr id="359" name="Google Shape;359;p16"/>
            <p:cNvGrpSpPr/>
            <p:nvPr/>
          </p:nvGrpSpPr>
          <p:grpSpPr>
            <a:xfrm>
              <a:off x="3383825" y="120900"/>
              <a:ext cx="1052188" cy="998211"/>
              <a:chOff x="3383825" y="120900"/>
              <a:chExt cx="1052188" cy="998211"/>
            </a:xfrm>
          </p:grpSpPr>
          <p:sp>
            <p:nvSpPr>
              <p:cNvPr id="360" name="Google Shape;360;p16"/>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6"/>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16"/>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p16"/>
          <p:cNvGrpSpPr/>
          <p:nvPr/>
        </p:nvGrpSpPr>
        <p:grpSpPr>
          <a:xfrm flipH="1" rot="-5672329">
            <a:off x="250905" y="4427245"/>
            <a:ext cx="547804" cy="519701"/>
            <a:chOff x="3383825" y="120900"/>
            <a:chExt cx="1052188" cy="998211"/>
          </a:xfrm>
        </p:grpSpPr>
        <p:grpSp>
          <p:nvGrpSpPr>
            <p:cNvPr id="364" name="Google Shape;364;p16"/>
            <p:cNvGrpSpPr/>
            <p:nvPr/>
          </p:nvGrpSpPr>
          <p:grpSpPr>
            <a:xfrm>
              <a:off x="3383825" y="120900"/>
              <a:ext cx="1052188" cy="998211"/>
              <a:chOff x="3383825" y="120900"/>
              <a:chExt cx="1052188" cy="998211"/>
            </a:xfrm>
          </p:grpSpPr>
          <p:sp>
            <p:nvSpPr>
              <p:cNvPr id="365" name="Google Shape;365;p16"/>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6"/>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16"/>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16"/>
          <p:cNvGrpSpPr/>
          <p:nvPr/>
        </p:nvGrpSpPr>
        <p:grpSpPr>
          <a:xfrm flipH="1" rot="10800000">
            <a:off x="8401615" y="111929"/>
            <a:ext cx="547664" cy="519569"/>
            <a:chOff x="3383825" y="120900"/>
            <a:chExt cx="1052188" cy="998211"/>
          </a:xfrm>
        </p:grpSpPr>
        <p:grpSp>
          <p:nvGrpSpPr>
            <p:cNvPr id="369" name="Google Shape;369;p16"/>
            <p:cNvGrpSpPr/>
            <p:nvPr/>
          </p:nvGrpSpPr>
          <p:grpSpPr>
            <a:xfrm>
              <a:off x="3383825" y="120900"/>
              <a:ext cx="1052188" cy="998211"/>
              <a:chOff x="3383825" y="120900"/>
              <a:chExt cx="1052188" cy="998211"/>
            </a:xfrm>
          </p:grpSpPr>
          <p:sp>
            <p:nvSpPr>
              <p:cNvPr id="370" name="Google Shape;370;p16"/>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6"/>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16"/>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 name="Google Shape;373;p16"/>
          <p:cNvGrpSpPr/>
          <p:nvPr/>
        </p:nvGrpSpPr>
        <p:grpSpPr>
          <a:xfrm flipH="1" rot="10800000">
            <a:off x="6853273" y="5"/>
            <a:ext cx="312184" cy="296169"/>
            <a:chOff x="3383825" y="120900"/>
            <a:chExt cx="1052188" cy="998211"/>
          </a:xfrm>
        </p:grpSpPr>
        <p:grpSp>
          <p:nvGrpSpPr>
            <p:cNvPr id="374" name="Google Shape;374;p16"/>
            <p:cNvGrpSpPr/>
            <p:nvPr/>
          </p:nvGrpSpPr>
          <p:grpSpPr>
            <a:xfrm>
              <a:off x="3383825" y="120900"/>
              <a:ext cx="1052188" cy="998211"/>
              <a:chOff x="3383825" y="120900"/>
              <a:chExt cx="1052188" cy="998211"/>
            </a:xfrm>
          </p:grpSpPr>
          <p:sp>
            <p:nvSpPr>
              <p:cNvPr id="375" name="Google Shape;375;p16"/>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6"/>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16"/>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78" name="Shape 378"/>
        <p:cNvGrpSpPr/>
        <p:nvPr/>
      </p:nvGrpSpPr>
      <p:grpSpPr>
        <a:xfrm>
          <a:off x="0" y="0"/>
          <a:ext cx="0" cy="0"/>
          <a:chOff x="0" y="0"/>
          <a:chExt cx="0" cy="0"/>
        </a:xfrm>
      </p:grpSpPr>
      <p:sp>
        <p:nvSpPr>
          <p:cNvPr id="379" name="Google Shape;379;p17"/>
          <p:cNvSpPr txBox="1"/>
          <p:nvPr>
            <p:ph idx="1" type="subTitle"/>
          </p:nvPr>
        </p:nvSpPr>
        <p:spPr>
          <a:xfrm>
            <a:off x="2471250" y="2131423"/>
            <a:ext cx="4201500" cy="140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Char char="●"/>
              <a:defRPr sz="16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80" name="Google Shape;380;p17"/>
          <p:cNvSpPr txBox="1"/>
          <p:nvPr>
            <p:ph type="title"/>
          </p:nvPr>
        </p:nvSpPr>
        <p:spPr>
          <a:xfrm>
            <a:off x="2471250" y="1371825"/>
            <a:ext cx="4201500" cy="75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grpSp>
        <p:nvGrpSpPr>
          <p:cNvPr id="381" name="Google Shape;381;p17"/>
          <p:cNvGrpSpPr/>
          <p:nvPr/>
        </p:nvGrpSpPr>
        <p:grpSpPr>
          <a:xfrm>
            <a:off x="4634659" y="-5250"/>
            <a:ext cx="4509551" cy="1403424"/>
            <a:chOff x="6272981" y="-5250"/>
            <a:chExt cx="2871045" cy="893502"/>
          </a:xfrm>
        </p:grpSpPr>
        <p:sp>
          <p:nvSpPr>
            <p:cNvPr id="382" name="Google Shape;382;p17"/>
            <p:cNvSpPr/>
            <p:nvPr/>
          </p:nvSpPr>
          <p:spPr>
            <a:xfrm>
              <a:off x="6557443" y="-5250"/>
              <a:ext cx="2586583" cy="893502"/>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7"/>
            <p:cNvSpPr/>
            <p:nvPr/>
          </p:nvSpPr>
          <p:spPr>
            <a:xfrm>
              <a:off x="6272981" y="120895"/>
              <a:ext cx="284465" cy="214002"/>
            </a:xfrm>
            <a:custGeom>
              <a:rect b="b" l="l" r="r" t="t"/>
              <a:pathLst>
                <a:path extrusionOk="0" h="7784" w="10347">
                  <a:moveTo>
                    <a:pt x="1687" y="0"/>
                  </a:moveTo>
                  <a:cubicBezTo>
                    <a:pt x="1337" y="0"/>
                    <a:pt x="1052" y="116"/>
                    <a:pt x="846" y="375"/>
                  </a:cubicBezTo>
                  <a:cubicBezTo>
                    <a:pt x="0" y="1435"/>
                    <a:pt x="1251" y="3840"/>
                    <a:pt x="3644" y="5745"/>
                  </a:cubicBezTo>
                  <a:cubicBezTo>
                    <a:pt x="5267" y="7043"/>
                    <a:pt x="7006" y="7783"/>
                    <a:pt x="8217" y="7783"/>
                  </a:cubicBezTo>
                  <a:cubicBezTo>
                    <a:pt x="8782" y="7783"/>
                    <a:pt x="9233" y="7622"/>
                    <a:pt x="9502" y="7281"/>
                  </a:cubicBezTo>
                  <a:cubicBezTo>
                    <a:pt x="10347" y="6221"/>
                    <a:pt x="8597" y="4423"/>
                    <a:pt x="6215" y="2518"/>
                  </a:cubicBezTo>
                  <a:cubicBezTo>
                    <a:pt x="4413" y="1084"/>
                    <a:pt x="2753" y="0"/>
                    <a:pt x="1687"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17"/>
          <p:cNvGrpSpPr/>
          <p:nvPr/>
        </p:nvGrpSpPr>
        <p:grpSpPr>
          <a:xfrm>
            <a:off x="0" y="1764642"/>
            <a:ext cx="9068135" cy="3379097"/>
            <a:chOff x="1" y="2836948"/>
            <a:chExt cx="6189853" cy="2306551"/>
          </a:xfrm>
        </p:grpSpPr>
        <p:sp>
          <p:nvSpPr>
            <p:cNvPr id="385" name="Google Shape;385;p17"/>
            <p:cNvSpPr/>
            <p:nvPr/>
          </p:nvSpPr>
          <p:spPr>
            <a:xfrm>
              <a:off x="1" y="4506850"/>
              <a:ext cx="3112763" cy="636649"/>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17"/>
            <p:cNvGrpSpPr/>
            <p:nvPr/>
          </p:nvGrpSpPr>
          <p:grpSpPr>
            <a:xfrm>
              <a:off x="3383827" y="2836948"/>
              <a:ext cx="2806027" cy="2189457"/>
              <a:chOff x="3461252" y="-1062277"/>
              <a:chExt cx="2806027" cy="2189457"/>
            </a:xfrm>
          </p:grpSpPr>
          <p:sp>
            <p:nvSpPr>
              <p:cNvPr id="387" name="Google Shape;387;p17"/>
              <p:cNvSpPr/>
              <p:nvPr/>
            </p:nvSpPr>
            <p:spPr>
              <a:xfrm>
                <a:off x="5904604" y="-1062277"/>
                <a:ext cx="362675" cy="334125"/>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sp>
            <p:nvSpPr>
              <p:cNvPr id="388" name="Google Shape;388;p17"/>
              <p:cNvSpPr/>
              <p:nvPr/>
            </p:nvSpPr>
            <p:spPr>
              <a:xfrm>
                <a:off x="3461252" y="921406"/>
                <a:ext cx="217355" cy="205774"/>
              </a:xfrm>
              <a:custGeom>
                <a:rect b="b" l="l" r="r" t="t"/>
                <a:pathLst>
                  <a:path extrusionOk="0" h="10039" w="10604">
                    <a:moveTo>
                      <a:pt x="1210" y="2220"/>
                    </a:moveTo>
                    <a:cubicBezTo>
                      <a:pt x="2226" y="1258"/>
                      <a:pt x="4698" y="-92"/>
                      <a:pt x="6139" y="5"/>
                    </a:cubicBezTo>
                    <a:cubicBezTo>
                      <a:pt x="7580" y="103"/>
                      <a:pt x="9125" y="1854"/>
                      <a:pt x="9854" y="2805"/>
                    </a:cubicBezTo>
                    <a:cubicBezTo>
                      <a:pt x="10583" y="3756"/>
                      <a:pt x="10727" y="4671"/>
                      <a:pt x="10514" y="5709"/>
                    </a:cubicBezTo>
                    <a:cubicBezTo>
                      <a:pt x="10301" y="6747"/>
                      <a:pt x="9626" y="8319"/>
                      <a:pt x="8576" y="9032"/>
                    </a:cubicBezTo>
                    <a:cubicBezTo>
                      <a:pt x="7526" y="9745"/>
                      <a:pt x="5274" y="10199"/>
                      <a:pt x="4212" y="9987"/>
                    </a:cubicBezTo>
                    <a:cubicBezTo>
                      <a:pt x="3151" y="9775"/>
                      <a:pt x="2902" y="8460"/>
                      <a:pt x="2207" y="7758"/>
                    </a:cubicBezTo>
                    <a:cubicBezTo>
                      <a:pt x="1512" y="7056"/>
                      <a:pt x="208" y="6700"/>
                      <a:pt x="42" y="5777"/>
                    </a:cubicBezTo>
                    <a:cubicBezTo>
                      <a:pt x="-124" y="4854"/>
                      <a:pt x="194" y="3182"/>
                      <a:pt x="1210" y="2220"/>
                    </a:cubicBezTo>
                    <a:close/>
                  </a:path>
                </a:pathLst>
              </a:custGeom>
              <a:solidFill>
                <a:srgbClr val="F2AA80">
                  <a:alpha val="13130"/>
                </a:srgbClr>
              </a:solidFill>
              <a:ln>
                <a:noFill/>
              </a:ln>
            </p:spPr>
          </p:sp>
        </p:grpSp>
      </p:grpSp>
      <p:grpSp>
        <p:nvGrpSpPr>
          <p:cNvPr id="389" name="Google Shape;389;p17"/>
          <p:cNvGrpSpPr/>
          <p:nvPr/>
        </p:nvGrpSpPr>
        <p:grpSpPr>
          <a:xfrm rot="10800000">
            <a:off x="116860" y="120910"/>
            <a:ext cx="1540485" cy="1028816"/>
            <a:chOff x="7527648" y="3997591"/>
            <a:chExt cx="1540485" cy="1028816"/>
          </a:xfrm>
        </p:grpSpPr>
        <p:grpSp>
          <p:nvGrpSpPr>
            <p:cNvPr id="390" name="Google Shape;390;p17"/>
            <p:cNvGrpSpPr/>
            <p:nvPr/>
          </p:nvGrpSpPr>
          <p:grpSpPr>
            <a:xfrm>
              <a:off x="8383065" y="4506839"/>
              <a:ext cx="547664" cy="519569"/>
              <a:chOff x="3383825" y="120900"/>
              <a:chExt cx="1052188" cy="998211"/>
            </a:xfrm>
          </p:grpSpPr>
          <p:grpSp>
            <p:nvGrpSpPr>
              <p:cNvPr id="391" name="Google Shape;391;p17"/>
              <p:cNvGrpSpPr/>
              <p:nvPr/>
            </p:nvGrpSpPr>
            <p:grpSpPr>
              <a:xfrm>
                <a:off x="3383825" y="120900"/>
                <a:ext cx="1052188" cy="998211"/>
                <a:chOff x="3383825" y="120900"/>
                <a:chExt cx="1052188" cy="998211"/>
              </a:xfrm>
            </p:grpSpPr>
            <p:sp>
              <p:nvSpPr>
                <p:cNvPr id="392" name="Google Shape;392;p17"/>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7"/>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17"/>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17"/>
            <p:cNvGrpSpPr/>
            <p:nvPr/>
          </p:nvGrpSpPr>
          <p:grpSpPr>
            <a:xfrm rot="-4131043">
              <a:off x="8694198" y="4051915"/>
              <a:ext cx="333038" cy="315953"/>
              <a:chOff x="3383825" y="120900"/>
              <a:chExt cx="1052188" cy="998211"/>
            </a:xfrm>
          </p:grpSpPr>
          <p:grpSp>
            <p:nvGrpSpPr>
              <p:cNvPr id="396" name="Google Shape;396;p17"/>
              <p:cNvGrpSpPr/>
              <p:nvPr/>
            </p:nvGrpSpPr>
            <p:grpSpPr>
              <a:xfrm>
                <a:off x="3383825" y="120900"/>
                <a:ext cx="1052188" cy="998211"/>
                <a:chOff x="3383825" y="120900"/>
                <a:chExt cx="1052188" cy="998211"/>
              </a:xfrm>
            </p:grpSpPr>
            <p:sp>
              <p:nvSpPr>
                <p:cNvPr id="397" name="Google Shape;397;p17"/>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7"/>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17"/>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17"/>
            <p:cNvGrpSpPr/>
            <p:nvPr/>
          </p:nvGrpSpPr>
          <p:grpSpPr>
            <a:xfrm>
              <a:off x="7527648" y="4677000"/>
              <a:ext cx="312184" cy="296169"/>
              <a:chOff x="3383825" y="120900"/>
              <a:chExt cx="1052188" cy="998211"/>
            </a:xfrm>
          </p:grpSpPr>
          <p:grpSp>
            <p:nvGrpSpPr>
              <p:cNvPr id="401" name="Google Shape;401;p17"/>
              <p:cNvGrpSpPr/>
              <p:nvPr/>
            </p:nvGrpSpPr>
            <p:grpSpPr>
              <a:xfrm>
                <a:off x="3383825" y="120900"/>
                <a:ext cx="1052188" cy="998211"/>
                <a:chOff x="3383825" y="120900"/>
                <a:chExt cx="1052188" cy="998211"/>
              </a:xfrm>
            </p:grpSpPr>
            <p:sp>
              <p:nvSpPr>
                <p:cNvPr id="402" name="Google Shape;402;p17"/>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7"/>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17"/>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 name="Google Shape;405;p17"/>
          <p:cNvGrpSpPr/>
          <p:nvPr/>
        </p:nvGrpSpPr>
        <p:grpSpPr>
          <a:xfrm rot="6669007">
            <a:off x="8593363" y="4556281"/>
            <a:ext cx="422844" cy="401152"/>
            <a:chOff x="3383825" y="120900"/>
            <a:chExt cx="1052188" cy="998211"/>
          </a:xfrm>
        </p:grpSpPr>
        <p:grpSp>
          <p:nvGrpSpPr>
            <p:cNvPr id="406" name="Google Shape;406;p17"/>
            <p:cNvGrpSpPr/>
            <p:nvPr/>
          </p:nvGrpSpPr>
          <p:grpSpPr>
            <a:xfrm>
              <a:off x="3383825" y="120900"/>
              <a:ext cx="1052188" cy="998211"/>
              <a:chOff x="3383825" y="120900"/>
              <a:chExt cx="1052188" cy="998211"/>
            </a:xfrm>
          </p:grpSpPr>
          <p:sp>
            <p:nvSpPr>
              <p:cNvPr id="407" name="Google Shape;407;p17"/>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7"/>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17"/>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_1">
    <p:spTree>
      <p:nvGrpSpPr>
        <p:cNvPr id="410" name="Shape 410"/>
        <p:cNvGrpSpPr/>
        <p:nvPr/>
      </p:nvGrpSpPr>
      <p:grpSpPr>
        <a:xfrm>
          <a:off x="0" y="0"/>
          <a:ext cx="0" cy="0"/>
          <a:chOff x="0" y="0"/>
          <a:chExt cx="0" cy="0"/>
        </a:xfrm>
      </p:grpSpPr>
      <p:sp>
        <p:nvSpPr>
          <p:cNvPr id="411" name="Google Shape;411;p18"/>
          <p:cNvSpPr txBox="1"/>
          <p:nvPr>
            <p:ph idx="1" type="body"/>
          </p:nvPr>
        </p:nvSpPr>
        <p:spPr>
          <a:xfrm>
            <a:off x="2375700" y="1656350"/>
            <a:ext cx="4392600" cy="22389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dk1"/>
              </a:buClr>
              <a:buSzPts val="1600"/>
              <a:buChar char="●"/>
              <a:defRPr sz="1600"/>
            </a:lvl1pPr>
            <a:lvl2pPr indent="-330200" lvl="1" marL="914400" rtl="0">
              <a:lnSpc>
                <a:spcPct val="115000"/>
              </a:lnSpc>
              <a:spcBef>
                <a:spcPts val="0"/>
              </a:spcBef>
              <a:spcAft>
                <a:spcPts val="0"/>
              </a:spcAft>
              <a:buSzPts val="1600"/>
              <a:buChar char="○"/>
              <a:defRPr sz="1400"/>
            </a:lvl2pPr>
            <a:lvl3pPr indent="-323850" lvl="2" marL="1371600" rtl="0">
              <a:lnSpc>
                <a:spcPct val="115000"/>
              </a:lnSpc>
              <a:spcBef>
                <a:spcPts val="0"/>
              </a:spcBef>
              <a:spcAft>
                <a:spcPts val="0"/>
              </a:spcAft>
              <a:buSzPts val="1500"/>
              <a:buChar char="■"/>
              <a:defRPr sz="1400"/>
            </a:lvl3pPr>
            <a:lvl4pPr indent="-323850" lvl="3" marL="1828800" rtl="0">
              <a:lnSpc>
                <a:spcPct val="115000"/>
              </a:lnSpc>
              <a:spcBef>
                <a:spcPts val="0"/>
              </a:spcBef>
              <a:spcAft>
                <a:spcPts val="0"/>
              </a:spcAft>
              <a:buSzPts val="1500"/>
              <a:buChar char="●"/>
              <a:defRPr sz="1400"/>
            </a:lvl4pPr>
            <a:lvl5pPr indent="-317500" lvl="4" marL="2286000" rtl="0">
              <a:lnSpc>
                <a:spcPct val="115000"/>
              </a:lnSpc>
              <a:spcBef>
                <a:spcPts val="0"/>
              </a:spcBef>
              <a:spcAft>
                <a:spcPts val="0"/>
              </a:spcAft>
              <a:buSzPts val="1400"/>
              <a:buChar char="○"/>
              <a:defRPr sz="1400"/>
            </a:lvl5pPr>
            <a:lvl6pPr indent="-317500" lvl="5" marL="2743200" rtl="0">
              <a:lnSpc>
                <a:spcPct val="115000"/>
              </a:lnSpc>
              <a:spcBef>
                <a:spcPts val="0"/>
              </a:spcBef>
              <a:spcAft>
                <a:spcPts val="0"/>
              </a:spcAft>
              <a:buSzPts val="1400"/>
              <a:buChar char="■"/>
              <a:defRPr sz="1400"/>
            </a:lvl6pPr>
            <a:lvl7pPr indent="-311150" lvl="6" marL="3200400" rtl="0">
              <a:lnSpc>
                <a:spcPct val="115000"/>
              </a:lnSpc>
              <a:spcBef>
                <a:spcPts val="0"/>
              </a:spcBef>
              <a:spcAft>
                <a:spcPts val="0"/>
              </a:spcAft>
              <a:buSzPts val="1300"/>
              <a:buChar char="●"/>
              <a:defRPr sz="1400"/>
            </a:lvl7pPr>
            <a:lvl8pPr indent="-311150" lvl="7" marL="3657600" rtl="0">
              <a:lnSpc>
                <a:spcPct val="115000"/>
              </a:lnSpc>
              <a:spcBef>
                <a:spcPts val="0"/>
              </a:spcBef>
              <a:spcAft>
                <a:spcPts val="0"/>
              </a:spcAft>
              <a:buSzPts val="1300"/>
              <a:buChar char="○"/>
              <a:defRPr sz="1400"/>
            </a:lvl8pPr>
            <a:lvl9pPr indent="-317500" lvl="8" marL="4114800" rtl="0">
              <a:lnSpc>
                <a:spcPct val="115000"/>
              </a:lnSpc>
              <a:spcBef>
                <a:spcPts val="0"/>
              </a:spcBef>
              <a:spcAft>
                <a:spcPts val="0"/>
              </a:spcAft>
              <a:buSzPts val="1400"/>
              <a:buChar char="■"/>
              <a:defRPr sz="1400"/>
            </a:lvl9pPr>
          </a:lstStyle>
          <a:p/>
        </p:txBody>
      </p:sp>
      <p:sp>
        <p:nvSpPr>
          <p:cNvPr id="412" name="Google Shape;412;p18"/>
          <p:cNvSpPr/>
          <p:nvPr/>
        </p:nvSpPr>
        <p:spPr>
          <a:xfrm rot="5400000">
            <a:off x="-897712" y="897707"/>
            <a:ext cx="2467206" cy="671805"/>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8"/>
          <p:cNvSpPr/>
          <p:nvPr/>
        </p:nvSpPr>
        <p:spPr>
          <a:xfrm flipH="1" rot="1921764">
            <a:off x="-548587" y="4384404"/>
            <a:ext cx="3448555" cy="1701997"/>
          </a:xfrm>
          <a:custGeom>
            <a:rect b="b" l="l" r="r" t="t"/>
            <a:pathLst>
              <a:path extrusionOk="0" h="37421" w="54555">
                <a:moveTo>
                  <a:pt x="21695" y="0"/>
                </a:moveTo>
                <a:cubicBezTo>
                  <a:pt x="16829" y="0"/>
                  <a:pt x="13008" y="4273"/>
                  <a:pt x="11716" y="10167"/>
                </a:cubicBezTo>
                <a:cubicBezTo>
                  <a:pt x="9990" y="17978"/>
                  <a:pt x="5775" y="18299"/>
                  <a:pt x="2893" y="26205"/>
                </a:cubicBezTo>
                <a:cubicBezTo>
                  <a:pt x="0" y="34123"/>
                  <a:pt x="4858" y="37421"/>
                  <a:pt x="4858" y="37421"/>
                </a:cubicBezTo>
                <a:lnTo>
                  <a:pt x="45935" y="36861"/>
                </a:lnTo>
                <a:cubicBezTo>
                  <a:pt x="54555" y="28146"/>
                  <a:pt x="53233" y="15513"/>
                  <a:pt x="43482" y="13299"/>
                </a:cubicBezTo>
                <a:cubicBezTo>
                  <a:pt x="33743" y="11084"/>
                  <a:pt x="33909" y="5548"/>
                  <a:pt x="26754" y="1464"/>
                </a:cubicBezTo>
                <a:cubicBezTo>
                  <a:pt x="24990" y="457"/>
                  <a:pt x="23287" y="0"/>
                  <a:pt x="2169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18"/>
          <p:cNvGrpSpPr/>
          <p:nvPr/>
        </p:nvGrpSpPr>
        <p:grpSpPr>
          <a:xfrm flipH="1" rot="1867280">
            <a:off x="122650" y="3680553"/>
            <a:ext cx="426492" cy="404613"/>
            <a:chOff x="3383825" y="120900"/>
            <a:chExt cx="1052188" cy="998211"/>
          </a:xfrm>
        </p:grpSpPr>
        <p:grpSp>
          <p:nvGrpSpPr>
            <p:cNvPr id="415" name="Google Shape;415;p18"/>
            <p:cNvGrpSpPr/>
            <p:nvPr/>
          </p:nvGrpSpPr>
          <p:grpSpPr>
            <a:xfrm>
              <a:off x="3383825" y="120900"/>
              <a:ext cx="1052188" cy="998211"/>
              <a:chOff x="3383825" y="120900"/>
              <a:chExt cx="1052188" cy="998211"/>
            </a:xfrm>
          </p:grpSpPr>
          <p:sp>
            <p:nvSpPr>
              <p:cNvPr id="416" name="Google Shape;416;p18"/>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8"/>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18"/>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18"/>
          <p:cNvGrpSpPr/>
          <p:nvPr/>
        </p:nvGrpSpPr>
        <p:grpSpPr>
          <a:xfrm flipH="1" rot="-1542416">
            <a:off x="7595530" y="4698666"/>
            <a:ext cx="333048" cy="315962"/>
            <a:chOff x="3383825" y="120900"/>
            <a:chExt cx="1052188" cy="998211"/>
          </a:xfrm>
        </p:grpSpPr>
        <p:grpSp>
          <p:nvGrpSpPr>
            <p:cNvPr id="420" name="Google Shape;420;p18"/>
            <p:cNvGrpSpPr/>
            <p:nvPr/>
          </p:nvGrpSpPr>
          <p:grpSpPr>
            <a:xfrm>
              <a:off x="3383825" y="120900"/>
              <a:ext cx="1052188" cy="998211"/>
              <a:chOff x="3383825" y="120900"/>
              <a:chExt cx="1052188" cy="998211"/>
            </a:xfrm>
          </p:grpSpPr>
          <p:sp>
            <p:nvSpPr>
              <p:cNvPr id="421" name="Google Shape;421;p18"/>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8"/>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18"/>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18"/>
          <p:cNvGrpSpPr/>
          <p:nvPr/>
        </p:nvGrpSpPr>
        <p:grpSpPr>
          <a:xfrm flipH="1" rot="-5672329">
            <a:off x="8504468" y="4088620"/>
            <a:ext cx="547804" cy="519701"/>
            <a:chOff x="3383825" y="120900"/>
            <a:chExt cx="1052188" cy="998211"/>
          </a:xfrm>
        </p:grpSpPr>
        <p:grpSp>
          <p:nvGrpSpPr>
            <p:cNvPr id="425" name="Google Shape;425;p18"/>
            <p:cNvGrpSpPr/>
            <p:nvPr/>
          </p:nvGrpSpPr>
          <p:grpSpPr>
            <a:xfrm>
              <a:off x="3383825" y="120900"/>
              <a:ext cx="1052188" cy="998211"/>
              <a:chOff x="3383825" y="120900"/>
              <a:chExt cx="1052188" cy="998211"/>
            </a:xfrm>
          </p:grpSpPr>
          <p:sp>
            <p:nvSpPr>
              <p:cNvPr id="426" name="Google Shape;426;p18"/>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8"/>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18"/>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18"/>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rtl="0">
              <a:spcBef>
                <a:spcPts val="0"/>
              </a:spcBef>
              <a:spcAft>
                <a:spcPts val="0"/>
              </a:spcAft>
              <a:buSzPts val="4500"/>
              <a:buNone/>
              <a:defRPr sz="4500"/>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grpSp>
        <p:nvGrpSpPr>
          <p:cNvPr id="430" name="Google Shape;430;p18"/>
          <p:cNvGrpSpPr/>
          <p:nvPr/>
        </p:nvGrpSpPr>
        <p:grpSpPr>
          <a:xfrm>
            <a:off x="6356532" y="0"/>
            <a:ext cx="2811040" cy="874828"/>
            <a:chOff x="6272981" y="-5250"/>
            <a:chExt cx="2871045" cy="893502"/>
          </a:xfrm>
        </p:grpSpPr>
        <p:sp>
          <p:nvSpPr>
            <p:cNvPr id="431" name="Google Shape;431;p18"/>
            <p:cNvSpPr/>
            <p:nvPr/>
          </p:nvSpPr>
          <p:spPr>
            <a:xfrm>
              <a:off x="6557443" y="-5250"/>
              <a:ext cx="2586583" cy="893502"/>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8"/>
            <p:cNvSpPr/>
            <p:nvPr/>
          </p:nvSpPr>
          <p:spPr>
            <a:xfrm>
              <a:off x="6272981" y="120895"/>
              <a:ext cx="284465" cy="214002"/>
            </a:xfrm>
            <a:custGeom>
              <a:rect b="b" l="l" r="r" t="t"/>
              <a:pathLst>
                <a:path extrusionOk="0" h="7784" w="10347">
                  <a:moveTo>
                    <a:pt x="1687" y="0"/>
                  </a:moveTo>
                  <a:cubicBezTo>
                    <a:pt x="1337" y="0"/>
                    <a:pt x="1052" y="116"/>
                    <a:pt x="846" y="375"/>
                  </a:cubicBezTo>
                  <a:cubicBezTo>
                    <a:pt x="0" y="1435"/>
                    <a:pt x="1251" y="3840"/>
                    <a:pt x="3644" y="5745"/>
                  </a:cubicBezTo>
                  <a:cubicBezTo>
                    <a:pt x="5267" y="7043"/>
                    <a:pt x="7006" y="7783"/>
                    <a:pt x="8217" y="7783"/>
                  </a:cubicBezTo>
                  <a:cubicBezTo>
                    <a:pt x="8782" y="7783"/>
                    <a:pt x="9233" y="7622"/>
                    <a:pt x="9502" y="7281"/>
                  </a:cubicBezTo>
                  <a:cubicBezTo>
                    <a:pt x="10347" y="6221"/>
                    <a:pt x="8597" y="4423"/>
                    <a:pt x="6215" y="2518"/>
                  </a:cubicBezTo>
                  <a:cubicBezTo>
                    <a:pt x="4413" y="1084"/>
                    <a:pt x="2753" y="0"/>
                    <a:pt x="1687"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_1">
    <p:spTree>
      <p:nvGrpSpPr>
        <p:cNvPr id="433" name="Shape 433"/>
        <p:cNvGrpSpPr/>
        <p:nvPr/>
      </p:nvGrpSpPr>
      <p:grpSpPr>
        <a:xfrm>
          <a:off x="0" y="0"/>
          <a:ext cx="0" cy="0"/>
          <a:chOff x="0" y="0"/>
          <a:chExt cx="0" cy="0"/>
        </a:xfrm>
      </p:grpSpPr>
      <p:sp>
        <p:nvSpPr>
          <p:cNvPr id="434" name="Google Shape;434;p19"/>
          <p:cNvSpPr txBox="1"/>
          <p:nvPr>
            <p:ph type="title"/>
          </p:nvPr>
        </p:nvSpPr>
        <p:spPr>
          <a:xfrm>
            <a:off x="811725" y="649950"/>
            <a:ext cx="2785500" cy="2837700"/>
          </a:xfrm>
          <a:prstGeom prst="rect">
            <a:avLst/>
          </a:prstGeom>
        </p:spPr>
        <p:txBody>
          <a:bodyPr anchorCtr="0" anchor="b" bIns="91425" lIns="91425" spcFirstLastPara="1" rIns="91425" wrap="square" tIns="91425">
            <a:noAutofit/>
          </a:bodyPr>
          <a:lstStyle>
            <a:lvl1pPr lvl="0" rtl="0">
              <a:spcBef>
                <a:spcPts val="0"/>
              </a:spcBef>
              <a:spcAft>
                <a:spcPts val="0"/>
              </a:spcAft>
              <a:buSzPts val="4500"/>
              <a:buNone/>
              <a:defRPr/>
            </a:lvl1pPr>
            <a:lvl2pPr lvl="1" rtl="0">
              <a:lnSpc>
                <a:spcPct val="115000"/>
              </a:lnSpc>
              <a:spcBef>
                <a:spcPts val="0"/>
              </a:spcBef>
              <a:spcAft>
                <a:spcPts val="0"/>
              </a:spcAft>
              <a:buSzPts val="4500"/>
              <a:buNone/>
              <a:defRPr/>
            </a:lvl2pPr>
            <a:lvl3pPr lvl="2" rtl="0">
              <a:lnSpc>
                <a:spcPct val="115000"/>
              </a:lnSpc>
              <a:spcBef>
                <a:spcPts val="0"/>
              </a:spcBef>
              <a:spcAft>
                <a:spcPts val="0"/>
              </a:spcAft>
              <a:buSzPts val="4500"/>
              <a:buNone/>
              <a:defRPr/>
            </a:lvl3pPr>
            <a:lvl4pPr lvl="3" rtl="0">
              <a:lnSpc>
                <a:spcPct val="115000"/>
              </a:lnSpc>
              <a:spcBef>
                <a:spcPts val="0"/>
              </a:spcBef>
              <a:spcAft>
                <a:spcPts val="0"/>
              </a:spcAft>
              <a:buSzPts val="4500"/>
              <a:buNone/>
              <a:defRPr/>
            </a:lvl4pPr>
            <a:lvl5pPr lvl="4" rtl="0">
              <a:lnSpc>
                <a:spcPct val="115000"/>
              </a:lnSpc>
              <a:spcBef>
                <a:spcPts val="0"/>
              </a:spcBef>
              <a:spcAft>
                <a:spcPts val="0"/>
              </a:spcAft>
              <a:buSzPts val="4500"/>
              <a:buNone/>
              <a:defRPr/>
            </a:lvl5pPr>
            <a:lvl6pPr lvl="5" rtl="0">
              <a:lnSpc>
                <a:spcPct val="115000"/>
              </a:lnSpc>
              <a:spcBef>
                <a:spcPts val="0"/>
              </a:spcBef>
              <a:spcAft>
                <a:spcPts val="0"/>
              </a:spcAft>
              <a:buSzPts val="4500"/>
              <a:buNone/>
              <a:defRPr/>
            </a:lvl6pPr>
            <a:lvl7pPr lvl="6" rtl="0">
              <a:lnSpc>
                <a:spcPct val="115000"/>
              </a:lnSpc>
              <a:spcBef>
                <a:spcPts val="0"/>
              </a:spcBef>
              <a:spcAft>
                <a:spcPts val="0"/>
              </a:spcAft>
              <a:buSzPts val="4500"/>
              <a:buNone/>
              <a:defRPr/>
            </a:lvl7pPr>
            <a:lvl8pPr lvl="7" rtl="0">
              <a:lnSpc>
                <a:spcPct val="115000"/>
              </a:lnSpc>
              <a:spcBef>
                <a:spcPts val="0"/>
              </a:spcBef>
              <a:spcAft>
                <a:spcPts val="0"/>
              </a:spcAft>
              <a:buSzPts val="4500"/>
              <a:buNone/>
              <a:defRPr/>
            </a:lvl8pPr>
            <a:lvl9pPr lvl="8" rtl="0">
              <a:lnSpc>
                <a:spcPct val="115000"/>
              </a:lnSpc>
              <a:spcBef>
                <a:spcPts val="0"/>
              </a:spcBef>
              <a:spcAft>
                <a:spcPts val="0"/>
              </a:spcAft>
              <a:buSzPts val="4500"/>
              <a:buNone/>
              <a:defRPr/>
            </a:lvl9pPr>
          </a:lstStyle>
          <a:p/>
        </p:txBody>
      </p:sp>
      <p:sp>
        <p:nvSpPr>
          <p:cNvPr id="435" name="Google Shape;435;p19"/>
          <p:cNvSpPr txBox="1"/>
          <p:nvPr>
            <p:ph idx="1" type="subTitle"/>
          </p:nvPr>
        </p:nvSpPr>
        <p:spPr>
          <a:xfrm>
            <a:off x="811725" y="3440554"/>
            <a:ext cx="2785500" cy="1053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436" name="Google Shape;436;p19"/>
          <p:cNvSpPr/>
          <p:nvPr>
            <p:ph idx="2" type="pic"/>
          </p:nvPr>
        </p:nvSpPr>
        <p:spPr>
          <a:xfrm>
            <a:off x="4204400" y="535000"/>
            <a:ext cx="4171500" cy="4092900"/>
          </a:xfrm>
          <a:prstGeom prst="ellipse">
            <a:avLst/>
          </a:prstGeom>
          <a:noFill/>
          <a:ln>
            <a:noFill/>
          </a:ln>
        </p:spPr>
      </p:sp>
      <p:grpSp>
        <p:nvGrpSpPr>
          <p:cNvPr id="437" name="Google Shape;437;p19"/>
          <p:cNvGrpSpPr/>
          <p:nvPr/>
        </p:nvGrpSpPr>
        <p:grpSpPr>
          <a:xfrm rot="10800000">
            <a:off x="-75696" y="4148451"/>
            <a:ext cx="3383527" cy="1052993"/>
            <a:chOff x="6272981" y="-5250"/>
            <a:chExt cx="2871045" cy="893502"/>
          </a:xfrm>
        </p:grpSpPr>
        <p:sp>
          <p:nvSpPr>
            <p:cNvPr id="438" name="Google Shape;438;p19"/>
            <p:cNvSpPr/>
            <p:nvPr/>
          </p:nvSpPr>
          <p:spPr>
            <a:xfrm>
              <a:off x="6557443" y="-5250"/>
              <a:ext cx="2586583" cy="893502"/>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9"/>
            <p:cNvSpPr/>
            <p:nvPr/>
          </p:nvSpPr>
          <p:spPr>
            <a:xfrm>
              <a:off x="6272981" y="120895"/>
              <a:ext cx="284465" cy="214002"/>
            </a:xfrm>
            <a:custGeom>
              <a:rect b="b" l="l" r="r" t="t"/>
              <a:pathLst>
                <a:path extrusionOk="0" h="7784" w="10347">
                  <a:moveTo>
                    <a:pt x="1687" y="0"/>
                  </a:moveTo>
                  <a:cubicBezTo>
                    <a:pt x="1337" y="0"/>
                    <a:pt x="1052" y="116"/>
                    <a:pt x="846" y="375"/>
                  </a:cubicBezTo>
                  <a:cubicBezTo>
                    <a:pt x="0" y="1435"/>
                    <a:pt x="1251" y="3840"/>
                    <a:pt x="3644" y="5745"/>
                  </a:cubicBezTo>
                  <a:cubicBezTo>
                    <a:pt x="5267" y="7043"/>
                    <a:pt x="7006" y="7783"/>
                    <a:pt x="8217" y="7783"/>
                  </a:cubicBezTo>
                  <a:cubicBezTo>
                    <a:pt x="8782" y="7783"/>
                    <a:pt x="9233" y="7622"/>
                    <a:pt x="9502" y="7281"/>
                  </a:cubicBezTo>
                  <a:cubicBezTo>
                    <a:pt x="10347" y="6221"/>
                    <a:pt x="8597" y="4423"/>
                    <a:pt x="6215" y="2518"/>
                  </a:cubicBezTo>
                  <a:cubicBezTo>
                    <a:pt x="4413" y="1084"/>
                    <a:pt x="2753" y="0"/>
                    <a:pt x="1687"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19"/>
          <p:cNvGrpSpPr/>
          <p:nvPr/>
        </p:nvGrpSpPr>
        <p:grpSpPr>
          <a:xfrm rot="10800000">
            <a:off x="177399" y="-5250"/>
            <a:ext cx="8966811" cy="3935299"/>
            <a:chOff x="1" y="2457288"/>
            <a:chExt cx="6120690" cy="2686211"/>
          </a:xfrm>
        </p:grpSpPr>
        <p:sp>
          <p:nvSpPr>
            <p:cNvPr id="441" name="Google Shape;441;p19"/>
            <p:cNvSpPr/>
            <p:nvPr/>
          </p:nvSpPr>
          <p:spPr>
            <a:xfrm>
              <a:off x="1" y="4506850"/>
              <a:ext cx="3112763" cy="636649"/>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19"/>
            <p:cNvGrpSpPr/>
            <p:nvPr/>
          </p:nvGrpSpPr>
          <p:grpSpPr>
            <a:xfrm>
              <a:off x="3383827" y="2457288"/>
              <a:ext cx="2736864" cy="2569117"/>
              <a:chOff x="3461252" y="-1441937"/>
              <a:chExt cx="2736864" cy="2569117"/>
            </a:xfrm>
          </p:grpSpPr>
          <p:sp>
            <p:nvSpPr>
              <p:cNvPr id="443" name="Google Shape;443;p19"/>
              <p:cNvSpPr/>
              <p:nvPr/>
            </p:nvSpPr>
            <p:spPr>
              <a:xfrm>
                <a:off x="5976921" y="-1441937"/>
                <a:ext cx="221195" cy="203816"/>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sp>
            <p:nvSpPr>
              <p:cNvPr id="444" name="Google Shape;444;p19"/>
              <p:cNvSpPr/>
              <p:nvPr/>
            </p:nvSpPr>
            <p:spPr>
              <a:xfrm>
                <a:off x="3461252" y="921406"/>
                <a:ext cx="217355" cy="205774"/>
              </a:xfrm>
              <a:custGeom>
                <a:rect b="b" l="l" r="r" t="t"/>
                <a:pathLst>
                  <a:path extrusionOk="0" h="10039" w="10604">
                    <a:moveTo>
                      <a:pt x="1210" y="2220"/>
                    </a:moveTo>
                    <a:cubicBezTo>
                      <a:pt x="2226" y="1258"/>
                      <a:pt x="4698" y="-92"/>
                      <a:pt x="6139" y="5"/>
                    </a:cubicBezTo>
                    <a:cubicBezTo>
                      <a:pt x="7580" y="103"/>
                      <a:pt x="9125" y="1854"/>
                      <a:pt x="9854" y="2805"/>
                    </a:cubicBezTo>
                    <a:cubicBezTo>
                      <a:pt x="10583" y="3756"/>
                      <a:pt x="10727" y="4671"/>
                      <a:pt x="10514" y="5709"/>
                    </a:cubicBezTo>
                    <a:cubicBezTo>
                      <a:pt x="10301" y="6747"/>
                      <a:pt x="9626" y="8319"/>
                      <a:pt x="8576" y="9032"/>
                    </a:cubicBezTo>
                    <a:cubicBezTo>
                      <a:pt x="7526" y="9745"/>
                      <a:pt x="5274" y="10199"/>
                      <a:pt x="4212" y="9987"/>
                    </a:cubicBezTo>
                    <a:cubicBezTo>
                      <a:pt x="3151" y="9775"/>
                      <a:pt x="2902" y="8460"/>
                      <a:pt x="2207" y="7758"/>
                    </a:cubicBezTo>
                    <a:cubicBezTo>
                      <a:pt x="1512" y="7056"/>
                      <a:pt x="208" y="6700"/>
                      <a:pt x="42" y="5777"/>
                    </a:cubicBezTo>
                    <a:cubicBezTo>
                      <a:pt x="-124" y="4854"/>
                      <a:pt x="194" y="3182"/>
                      <a:pt x="1210" y="2220"/>
                    </a:cubicBezTo>
                    <a:close/>
                  </a:path>
                </a:pathLst>
              </a:custGeom>
              <a:solidFill>
                <a:srgbClr val="F2AA80">
                  <a:alpha val="13130"/>
                </a:srgbClr>
              </a:solidFill>
              <a:ln>
                <a:noFill/>
              </a:ln>
            </p:spPr>
          </p:sp>
        </p:grpSp>
      </p:grpSp>
      <p:grpSp>
        <p:nvGrpSpPr>
          <p:cNvPr id="445" name="Google Shape;445;p19"/>
          <p:cNvGrpSpPr/>
          <p:nvPr/>
        </p:nvGrpSpPr>
        <p:grpSpPr>
          <a:xfrm>
            <a:off x="7486864" y="3988762"/>
            <a:ext cx="1540485" cy="1028816"/>
            <a:chOff x="7527648" y="3997591"/>
            <a:chExt cx="1540485" cy="1028816"/>
          </a:xfrm>
        </p:grpSpPr>
        <p:grpSp>
          <p:nvGrpSpPr>
            <p:cNvPr id="446" name="Google Shape;446;p19"/>
            <p:cNvGrpSpPr/>
            <p:nvPr/>
          </p:nvGrpSpPr>
          <p:grpSpPr>
            <a:xfrm>
              <a:off x="8383065" y="4506839"/>
              <a:ext cx="547664" cy="519569"/>
              <a:chOff x="3383825" y="120900"/>
              <a:chExt cx="1052188" cy="998211"/>
            </a:xfrm>
          </p:grpSpPr>
          <p:grpSp>
            <p:nvGrpSpPr>
              <p:cNvPr id="447" name="Google Shape;447;p19"/>
              <p:cNvGrpSpPr/>
              <p:nvPr/>
            </p:nvGrpSpPr>
            <p:grpSpPr>
              <a:xfrm>
                <a:off x="3383825" y="120900"/>
                <a:ext cx="1052188" cy="998211"/>
                <a:chOff x="3383825" y="120900"/>
                <a:chExt cx="1052188" cy="998211"/>
              </a:xfrm>
            </p:grpSpPr>
            <p:sp>
              <p:nvSpPr>
                <p:cNvPr id="448" name="Google Shape;448;p19"/>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9"/>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19"/>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19"/>
            <p:cNvGrpSpPr/>
            <p:nvPr/>
          </p:nvGrpSpPr>
          <p:grpSpPr>
            <a:xfrm rot="-4131043">
              <a:off x="8694198" y="4051915"/>
              <a:ext cx="333038" cy="315953"/>
              <a:chOff x="3383825" y="120900"/>
              <a:chExt cx="1052188" cy="998211"/>
            </a:xfrm>
          </p:grpSpPr>
          <p:grpSp>
            <p:nvGrpSpPr>
              <p:cNvPr id="452" name="Google Shape;452;p19"/>
              <p:cNvGrpSpPr/>
              <p:nvPr/>
            </p:nvGrpSpPr>
            <p:grpSpPr>
              <a:xfrm>
                <a:off x="3383825" y="120900"/>
                <a:ext cx="1052188" cy="998211"/>
                <a:chOff x="3383825" y="120900"/>
                <a:chExt cx="1052188" cy="998211"/>
              </a:xfrm>
            </p:grpSpPr>
            <p:sp>
              <p:nvSpPr>
                <p:cNvPr id="453" name="Google Shape;453;p19"/>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9"/>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19"/>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19"/>
            <p:cNvGrpSpPr/>
            <p:nvPr/>
          </p:nvGrpSpPr>
          <p:grpSpPr>
            <a:xfrm>
              <a:off x="7527648" y="4677000"/>
              <a:ext cx="312184" cy="296169"/>
              <a:chOff x="3383825" y="120900"/>
              <a:chExt cx="1052188" cy="998211"/>
            </a:xfrm>
          </p:grpSpPr>
          <p:grpSp>
            <p:nvGrpSpPr>
              <p:cNvPr id="457" name="Google Shape;457;p19"/>
              <p:cNvGrpSpPr/>
              <p:nvPr/>
            </p:nvGrpSpPr>
            <p:grpSpPr>
              <a:xfrm>
                <a:off x="3383825" y="120900"/>
                <a:ext cx="1052188" cy="998211"/>
                <a:chOff x="3383825" y="120900"/>
                <a:chExt cx="1052188" cy="998211"/>
              </a:xfrm>
            </p:grpSpPr>
            <p:sp>
              <p:nvSpPr>
                <p:cNvPr id="458" name="Google Shape;458;p19"/>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9"/>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19"/>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 name="Google Shape;461;p19"/>
          <p:cNvGrpSpPr/>
          <p:nvPr/>
        </p:nvGrpSpPr>
        <p:grpSpPr>
          <a:xfrm rot="-4130993">
            <a:off x="128003" y="181056"/>
            <a:ext cx="422844" cy="401152"/>
            <a:chOff x="3383825" y="120900"/>
            <a:chExt cx="1052188" cy="998211"/>
          </a:xfrm>
        </p:grpSpPr>
        <p:grpSp>
          <p:nvGrpSpPr>
            <p:cNvPr id="462" name="Google Shape;462;p19"/>
            <p:cNvGrpSpPr/>
            <p:nvPr/>
          </p:nvGrpSpPr>
          <p:grpSpPr>
            <a:xfrm>
              <a:off x="3383825" y="120900"/>
              <a:ext cx="1052188" cy="998211"/>
              <a:chOff x="3383825" y="120900"/>
              <a:chExt cx="1052188" cy="998211"/>
            </a:xfrm>
          </p:grpSpPr>
          <p:sp>
            <p:nvSpPr>
              <p:cNvPr id="463" name="Google Shape;463;p19"/>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9"/>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19"/>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9_1_1_2_1_1_1">
    <p:spTree>
      <p:nvGrpSpPr>
        <p:cNvPr id="466" name="Shape 466"/>
        <p:cNvGrpSpPr/>
        <p:nvPr/>
      </p:nvGrpSpPr>
      <p:grpSpPr>
        <a:xfrm>
          <a:off x="0" y="0"/>
          <a:ext cx="0" cy="0"/>
          <a:chOff x="0" y="0"/>
          <a:chExt cx="0" cy="0"/>
        </a:xfrm>
      </p:grpSpPr>
      <p:sp>
        <p:nvSpPr>
          <p:cNvPr id="467" name="Google Shape;467;p20"/>
          <p:cNvSpPr txBox="1"/>
          <p:nvPr>
            <p:ph idx="1" type="subTitle"/>
          </p:nvPr>
        </p:nvSpPr>
        <p:spPr>
          <a:xfrm>
            <a:off x="715100" y="2744800"/>
            <a:ext cx="2817300" cy="1173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1600"/>
              <a:buFont typeface="Arial"/>
              <a:buNone/>
              <a:defRPr sz="1600"/>
            </a:lvl1pPr>
            <a:lvl2pPr lvl="1" rtl="0">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2pPr>
            <a:lvl3pPr lvl="2" rtl="0">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3pPr>
            <a:lvl4pPr lvl="3" rtl="0">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4pPr>
            <a:lvl5pPr lvl="4" rtl="0">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5pPr>
            <a:lvl6pPr lvl="5" rtl="0">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6pPr>
            <a:lvl7pPr lvl="6" rtl="0">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7pPr>
            <a:lvl8pPr lvl="7" rtl="0">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8pPr>
            <a:lvl9pPr lvl="8" rtl="0">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9pPr>
          </a:lstStyle>
          <a:p/>
        </p:txBody>
      </p:sp>
      <p:sp>
        <p:nvSpPr>
          <p:cNvPr id="468" name="Google Shape;468;p20"/>
          <p:cNvSpPr txBox="1"/>
          <p:nvPr>
            <p:ph type="title"/>
          </p:nvPr>
        </p:nvSpPr>
        <p:spPr>
          <a:xfrm>
            <a:off x="715100" y="1472450"/>
            <a:ext cx="2817300" cy="1286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4500"/>
              <a:buFont typeface="Arial"/>
              <a:buNone/>
              <a:defRPr/>
            </a:lvl1pPr>
            <a:lvl2pPr lvl="1" rtl="0">
              <a:spcBef>
                <a:spcPts val="0"/>
              </a:spcBef>
              <a:spcAft>
                <a:spcPts val="0"/>
              </a:spcAft>
              <a:buSzPts val="4500"/>
              <a:buFont typeface="Arial"/>
              <a:buNone/>
              <a:defRPr>
                <a:latin typeface="Arial"/>
                <a:ea typeface="Arial"/>
                <a:cs typeface="Arial"/>
                <a:sym typeface="Arial"/>
              </a:defRPr>
            </a:lvl2pPr>
            <a:lvl3pPr lvl="2" rtl="0">
              <a:spcBef>
                <a:spcPts val="0"/>
              </a:spcBef>
              <a:spcAft>
                <a:spcPts val="0"/>
              </a:spcAft>
              <a:buSzPts val="4500"/>
              <a:buFont typeface="Arial"/>
              <a:buNone/>
              <a:defRPr>
                <a:latin typeface="Arial"/>
                <a:ea typeface="Arial"/>
                <a:cs typeface="Arial"/>
                <a:sym typeface="Arial"/>
              </a:defRPr>
            </a:lvl3pPr>
            <a:lvl4pPr lvl="3" rtl="0">
              <a:spcBef>
                <a:spcPts val="0"/>
              </a:spcBef>
              <a:spcAft>
                <a:spcPts val="0"/>
              </a:spcAft>
              <a:buSzPts val="4500"/>
              <a:buFont typeface="Arial"/>
              <a:buNone/>
              <a:defRPr>
                <a:latin typeface="Arial"/>
                <a:ea typeface="Arial"/>
                <a:cs typeface="Arial"/>
                <a:sym typeface="Arial"/>
              </a:defRPr>
            </a:lvl4pPr>
            <a:lvl5pPr lvl="4" rtl="0">
              <a:spcBef>
                <a:spcPts val="0"/>
              </a:spcBef>
              <a:spcAft>
                <a:spcPts val="0"/>
              </a:spcAft>
              <a:buSzPts val="4500"/>
              <a:buFont typeface="Arial"/>
              <a:buNone/>
              <a:defRPr>
                <a:latin typeface="Arial"/>
                <a:ea typeface="Arial"/>
                <a:cs typeface="Arial"/>
                <a:sym typeface="Arial"/>
              </a:defRPr>
            </a:lvl5pPr>
            <a:lvl6pPr lvl="5" rtl="0">
              <a:spcBef>
                <a:spcPts val="0"/>
              </a:spcBef>
              <a:spcAft>
                <a:spcPts val="0"/>
              </a:spcAft>
              <a:buSzPts val="4500"/>
              <a:buFont typeface="Arial"/>
              <a:buNone/>
              <a:defRPr>
                <a:latin typeface="Arial"/>
                <a:ea typeface="Arial"/>
                <a:cs typeface="Arial"/>
                <a:sym typeface="Arial"/>
              </a:defRPr>
            </a:lvl6pPr>
            <a:lvl7pPr lvl="6" rtl="0">
              <a:spcBef>
                <a:spcPts val="0"/>
              </a:spcBef>
              <a:spcAft>
                <a:spcPts val="0"/>
              </a:spcAft>
              <a:buSzPts val="4500"/>
              <a:buFont typeface="Arial"/>
              <a:buNone/>
              <a:defRPr>
                <a:latin typeface="Arial"/>
                <a:ea typeface="Arial"/>
                <a:cs typeface="Arial"/>
                <a:sym typeface="Arial"/>
              </a:defRPr>
            </a:lvl7pPr>
            <a:lvl8pPr lvl="7" rtl="0">
              <a:spcBef>
                <a:spcPts val="0"/>
              </a:spcBef>
              <a:spcAft>
                <a:spcPts val="0"/>
              </a:spcAft>
              <a:buSzPts val="4500"/>
              <a:buFont typeface="Arial"/>
              <a:buNone/>
              <a:defRPr>
                <a:latin typeface="Arial"/>
                <a:ea typeface="Arial"/>
                <a:cs typeface="Arial"/>
                <a:sym typeface="Arial"/>
              </a:defRPr>
            </a:lvl8pPr>
            <a:lvl9pPr lvl="8" rtl="0">
              <a:spcBef>
                <a:spcPts val="0"/>
              </a:spcBef>
              <a:spcAft>
                <a:spcPts val="0"/>
              </a:spcAft>
              <a:buSzPts val="4500"/>
              <a:buFont typeface="Arial"/>
              <a:buNone/>
              <a:defRPr>
                <a:latin typeface="Arial"/>
                <a:ea typeface="Arial"/>
                <a:cs typeface="Arial"/>
                <a:sym typeface="Arial"/>
              </a:defRPr>
            </a:lvl9pPr>
          </a:lstStyle>
          <a:p/>
        </p:txBody>
      </p:sp>
      <p:grpSp>
        <p:nvGrpSpPr>
          <p:cNvPr id="469" name="Google Shape;469;p20"/>
          <p:cNvGrpSpPr/>
          <p:nvPr/>
        </p:nvGrpSpPr>
        <p:grpSpPr>
          <a:xfrm flipH="1">
            <a:off x="-184" y="-5250"/>
            <a:ext cx="2444408" cy="760728"/>
            <a:chOff x="6272981" y="-5250"/>
            <a:chExt cx="2871045" cy="893502"/>
          </a:xfrm>
        </p:grpSpPr>
        <p:sp>
          <p:nvSpPr>
            <p:cNvPr id="470" name="Google Shape;470;p20"/>
            <p:cNvSpPr/>
            <p:nvPr/>
          </p:nvSpPr>
          <p:spPr>
            <a:xfrm>
              <a:off x="6557443" y="-5250"/>
              <a:ext cx="2586583" cy="893502"/>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0"/>
            <p:cNvSpPr/>
            <p:nvPr/>
          </p:nvSpPr>
          <p:spPr>
            <a:xfrm>
              <a:off x="6272981" y="120895"/>
              <a:ext cx="284465" cy="214002"/>
            </a:xfrm>
            <a:custGeom>
              <a:rect b="b" l="l" r="r" t="t"/>
              <a:pathLst>
                <a:path extrusionOk="0" h="7784" w="10347">
                  <a:moveTo>
                    <a:pt x="1687" y="0"/>
                  </a:moveTo>
                  <a:cubicBezTo>
                    <a:pt x="1337" y="0"/>
                    <a:pt x="1052" y="116"/>
                    <a:pt x="846" y="375"/>
                  </a:cubicBezTo>
                  <a:cubicBezTo>
                    <a:pt x="0" y="1435"/>
                    <a:pt x="1251" y="3840"/>
                    <a:pt x="3644" y="5745"/>
                  </a:cubicBezTo>
                  <a:cubicBezTo>
                    <a:pt x="5267" y="7043"/>
                    <a:pt x="7006" y="7783"/>
                    <a:pt x="8217" y="7783"/>
                  </a:cubicBezTo>
                  <a:cubicBezTo>
                    <a:pt x="8782" y="7783"/>
                    <a:pt x="9233" y="7622"/>
                    <a:pt x="9502" y="7281"/>
                  </a:cubicBezTo>
                  <a:cubicBezTo>
                    <a:pt x="10347" y="6221"/>
                    <a:pt x="8597" y="4423"/>
                    <a:pt x="6215" y="2518"/>
                  </a:cubicBezTo>
                  <a:cubicBezTo>
                    <a:pt x="4413" y="1084"/>
                    <a:pt x="2753" y="0"/>
                    <a:pt x="1687"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20"/>
          <p:cNvGrpSpPr/>
          <p:nvPr/>
        </p:nvGrpSpPr>
        <p:grpSpPr>
          <a:xfrm flipH="1">
            <a:off x="3950761" y="3443264"/>
            <a:ext cx="5341274" cy="1700168"/>
            <a:chOff x="-102634" y="3964546"/>
            <a:chExt cx="3703817" cy="1178953"/>
          </a:xfrm>
        </p:grpSpPr>
        <p:sp>
          <p:nvSpPr>
            <p:cNvPr id="473" name="Google Shape;473;p20"/>
            <p:cNvSpPr/>
            <p:nvPr/>
          </p:nvSpPr>
          <p:spPr>
            <a:xfrm>
              <a:off x="1" y="4506850"/>
              <a:ext cx="3112763" cy="636649"/>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 name="Google Shape;474;p20"/>
            <p:cNvGrpSpPr/>
            <p:nvPr/>
          </p:nvGrpSpPr>
          <p:grpSpPr>
            <a:xfrm>
              <a:off x="-102634" y="3964546"/>
              <a:ext cx="3703817" cy="1061860"/>
              <a:chOff x="-25209" y="65321"/>
              <a:chExt cx="3703817" cy="1061860"/>
            </a:xfrm>
          </p:grpSpPr>
          <p:sp>
            <p:nvSpPr>
              <p:cNvPr id="475" name="Google Shape;475;p20"/>
              <p:cNvSpPr/>
              <p:nvPr/>
            </p:nvSpPr>
            <p:spPr>
              <a:xfrm>
                <a:off x="-25209" y="65321"/>
                <a:ext cx="362675" cy="334125"/>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sp>
            <p:nvSpPr>
              <p:cNvPr id="476" name="Google Shape;476;p20"/>
              <p:cNvSpPr/>
              <p:nvPr/>
            </p:nvSpPr>
            <p:spPr>
              <a:xfrm>
                <a:off x="3461252" y="921406"/>
                <a:ext cx="217355" cy="205774"/>
              </a:xfrm>
              <a:custGeom>
                <a:rect b="b" l="l" r="r" t="t"/>
                <a:pathLst>
                  <a:path extrusionOk="0" h="10039" w="10604">
                    <a:moveTo>
                      <a:pt x="1210" y="2220"/>
                    </a:moveTo>
                    <a:cubicBezTo>
                      <a:pt x="2226" y="1258"/>
                      <a:pt x="4698" y="-92"/>
                      <a:pt x="6139" y="5"/>
                    </a:cubicBezTo>
                    <a:cubicBezTo>
                      <a:pt x="7580" y="103"/>
                      <a:pt x="9125" y="1854"/>
                      <a:pt x="9854" y="2805"/>
                    </a:cubicBezTo>
                    <a:cubicBezTo>
                      <a:pt x="10583" y="3756"/>
                      <a:pt x="10727" y="4671"/>
                      <a:pt x="10514" y="5709"/>
                    </a:cubicBezTo>
                    <a:cubicBezTo>
                      <a:pt x="10301" y="6747"/>
                      <a:pt x="9626" y="8319"/>
                      <a:pt x="8576" y="9032"/>
                    </a:cubicBezTo>
                    <a:cubicBezTo>
                      <a:pt x="7526" y="9745"/>
                      <a:pt x="5274" y="10199"/>
                      <a:pt x="4212" y="9987"/>
                    </a:cubicBezTo>
                    <a:cubicBezTo>
                      <a:pt x="3151" y="9775"/>
                      <a:pt x="2902" y="8460"/>
                      <a:pt x="2207" y="7758"/>
                    </a:cubicBezTo>
                    <a:cubicBezTo>
                      <a:pt x="1512" y="7056"/>
                      <a:pt x="208" y="6700"/>
                      <a:pt x="42" y="5777"/>
                    </a:cubicBezTo>
                    <a:cubicBezTo>
                      <a:pt x="-124" y="4854"/>
                      <a:pt x="194" y="3182"/>
                      <a:pt x="1210" y="2220"/>
                    </a:cubicBezTo>
                    <a:close/>
                  </a:path>
                </a:pathLst>
              </a:custGeom>
              <a:solidFill>
                <a:srgbClr val="F2AA80">
                  <a:alpha val="13130"/>
                </a:srgbClr>
              </a:solidFill>
              <a:ln>
                <a:noFill/>
              </a:ln>
            </p:spPr>
          </p:sp>
        </p:grpSp>
      </p:grpSp>
      <p:grpSp>
        <p:nvGrpSpPr>
          <p:cNvPr id="477" name="Google Shape;477;p20"/>
          <p:cNvGrpSpPr/>
          <p:nvPr/>
        </p:nvGrpSpPr>
        <p:grpSpPr>
          <a:xfrm flipH="1">
            <a:off x="75894" y="3997591"/>
            <a:ext cx="1540485" cy="1028816"/>
            <a:chOff x="7527648" y="3997591"/>
            <a:chExt cx="1540485" cy="1028816"/>
          </a:xfrm>
        </p:grpSpPr>
        <p:grpSp>
          <p:nvGrpSpPr>
            <p:cNvPr id="478" name="Google Shape;478;p20"/>
            <p:cNvGrpSpPr/>
            <p:nvPr/>
          </p:nvGrpSpPr>
          <p:grpSpPr>
            <a:xfrm>
              <a:off x="8383065" y="4506839"/>
              <a:ext cx="547664" cy="519569"/>
              <a:chOff x="3383825" y="120900"/>
              <a:chExt cx="1052188" cy="998211"/>
            </a:xfrm>
          </p:grpSpPr>
          <p:grpSp>
            <p:nvGrpSpPr>
              <p:cNvPr id="479" name="Google Shape;479;p20"/>
              <p:cNvGrpSpPr/>
              <p:nvPr/>
            </p:nvGrpSpPr>
            <p:grpSpPr>
              <a:xfrm>
                <a:off x="3383825" y="120900"/>
                <a:ext cx="1052188" cy="998211"/>
                <a:chOff x="3383825" y="120900"/>
                <a:chExt cx="1052188" cy="998211"/>
              </a:xfrm>
            </p:grpSpPr>
            <p:sp>
              <p:nvSpPr>
                <p:cNvPr id="480" name="Google Shape;480;p20"/>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0"/>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20"/>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20"/>
            <p:cNvGrpSpPr/>
            <p:nvPr/>
          </p:nvGrpSpPr>
          <p:grpSpPr>
            <a:xfrm rot="-4131043">
              <a:off x="8694198" y="4051915"/>
              <a:ext cx="333038" cy="315953"/>
              <a:chOff x="3383825" y="120900"/>
              <a:chExt cx="1052188" cy="998211"/>
            </a:xfrm>
          </p:grpSpPr>
          <p:grpSp>
            <p:nvGrpSpPr>
              <p:cNvPr id="484" name="Google Shape;484;p20"/>
              <p:cNvGrpSpPr/>
              <p:nvPr/>
            </p:nvGrpSpPr>
            <p:grpSpPr>
              <a:xfrm>
                <a:off x="3383825" y="120900"/>
                <a:ext cx="1052188" cy="998211"/>
                <a:chOff x="3383825" y="120900"/>
                <a:chExt cx="1052188" cy="998211"/>
              </a:xfrm>
            </p:grpSpPr>
            <p:sp>
              <p:nvSpPr>
                <p:cNvPr id="485" name="Google Shape;485;p20"/>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0"/>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20"/>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20"/>
            <p:cNvGrpSpPr/>
            <p:nvPr/>
          </p:nvGrpSpPr>
          <p:grpSpPr>
            <a:xfrm>
              <a:off x="7527648" y="4677000"/>
              <a:ext cx="312184" cy="296169"/>
              <a:chOff x="3383825" y="120900"/>
              <a:chExt cx="1052188" cy="998211"/>
            </a:xfrm>
          </p:grpSpPr>
          <p:grpSp>
            <p:nvGrpSpPr>
              <p:cNvPr id="489" name="Google Shape;489;p20"/>
              <p:cNvGrpSpPr/>
              <p:nvPr/>
            </p:nvGrpSpPr>
            <p:grpSpPr>
              <a:xfrm>
                <a:off x="3383825" y="120900"/>
                <a:ext cx="1052188" cy="998211"/>
                <a:chOff x="3383825" y="120900"/>
                <a:chExt cx="1052188" cy="998211"/>
              </a:xfrm>
            </p:grpSpPr>
            <p:sp>
              <p:nvSpPr>
                <p:cNvPr id="490" name="Google Shape;490;p20"/>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0"/>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20"/>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 name="Google Shape;493;p20"/>
          <p:cNvGrpSpPr/>
          <p:nvPr/>
        </p:nvGrpSpPr>
        <p:grpSpPr>
          <a:xfrm flipH="1" rot="4130993">
            <a:off x="8552397" y="189885"/>
            <a:ext cx="422844" cy="401152"/>
            <a:chOff x="3383825" y="120900"/>
            <a:chExt cx="1052188" cy="998211"/>
          </a:xfrm>
        </p:grpSpPr>
        <p:grpSp>
          <p:nvGrpSpPr>
            <p:cNvPr id="494" name="Google Shape;494;p20"/>
            <p:cNvGrpSpPr/>
            <p:nvPr/>
          </p:nvGrpSpPr>
          <p:grpSpPr>
            <a:xfrm>
              <a:off x="3383825" y="120900"/>
              <a:ext cx="1052188" cy="998211"/>
              <a:chOff x="3383825" y="120900"/>
              <a:chExt cx="1052188" cy="998211"/>
            </a:xfrm>
          </p:grpSpPr>
          <p:sp>
            <p:nvSpPr>
              <p:cNvPr id="495" name="Google Shape;495;p20"/>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0"/>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 name="Google Shape;497;p20"/>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3"/>
          <p:cNvSpPr txBox="1"/>
          <p:nvPr>
            <p:ph type="title"/>
          </p:nvPr>
        </p:nvSpPr>
        <p:spPr>
          <a:xfrm>
            <a:off x="2391900" y="2389925"/>
            <a:ext cx="43602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2" name="Google Shape;42;p3"/>
          <p:cNvSpPr txBox="1"/>
          <p:nvPr>
            <p:ph hasCustomPrompt="1" idx="2" type="title"/>
          </p:nvPr>
        </p:nvSpPr>
        <p:spPr>
          <a:xfrm>
            <a:off x="4021675" y="1327225"/>
            <a:ext cx="1100700" cy="951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96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3" name="Google Shape;43;p3"/>
          <p:cNvSpPr txBox="1"/>
          <p:nvPr>
            <p:ph idx="1" type="subTitle"/>
          </p:nvPr>
        </p:nvSpPr>
        <p:spPr>
          <a:xfrm>
            <a:off x="2391900" y="3231725"/>
            <a:ext cx="43602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 name="Google Shape;44;p3"/>
          <p:cNvSpPr/>
          <p:nvPr/>
        </p:nvSpPr>
        <p:spPr>
          <a:xfrm flipH="1" rot="-5400000">
            <a:off x="-725115" y="2944985"/>
            <a:ext cx="2922315" cy="1612665"/>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rot="10800000">
            <a:off x="5416309" y="-831523"/>
            <a:ext cx="4702380" cy="2218976"/>
          </a:xfrm>
          <a:custGeom>
            <a:rect b="b" l="l" r="r" t="t"/>
            <a:pathLst>
              <a:path extrusionOk="0" h="29845" w="59001">
                <a:moveTo>
                  <a:pt x="19228" y="0"/>
                </a:moveTo>
                <a:cubicBezTo>
                  <a:pt x="13562" y="0"/>
                  <a:pt x="7982" y="3456"/>
                  <a:pt x="4239" y="10735"/>
                </a:cubicBezTo>
                <a:cubicBezTo>
                  <a:pt x="0" y="18950"/>
                  <a:pt x="2548" y="27594"/>
                  <a:pt x="3346" y="29844"/>
                </a:cubicBezTo>
                <a:lnTo>
                  <a:pt x="54328" y="29832"/>
                </a:lnTo>
                <a:cubicBezTo>
                  <a:pt x="59001" y="10430"/>
                  <a:pt x="50773" y="5972"/>
                  <a:pt x="42764" y="5972"/>
                </a:cubicBezTo>
                <a:cubicBezTo>
                  <a:pt x="41936" y="5972"/>
                  <a:pt x="41111" y="6020"/>
                  <a:pt x="40303" y="6103"/>
                </a:cubicBezTo>
                <a:cubicBezTo>
                  <a:pt x="39283" y="6208"/>
                  <a:pt x="38386" y="6256"/>
                  <a:pt x="37585" y="6256"/>
                </a:cubicBezTo>
                <a:cubicBezTo>
                  <a:pt x="31526" y="6256"/>
                  <a:pt x="30952" y="3479"/>
                  <a:pt x="24527" y="1007"/>
                </a:cubicBezTo>
                <a:cubicBezTo>
                  <a:pt x="22788" y="340"/>
                  <a:pt x="21004" y="0"/>
                  <a:pt x="19228"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flipH="1" rot="611598">
            <a:off x="8590118" y="1626290"/>
            <a:ext cx="433835" cy="263467"/>
          </a:xfrm>
          <a:custGeom>
            <a:rect b="b" l="l" r="r" t="t"/>
            <a:pathLst>
              <a:path extrusionOk="0" h="4044" w="8930">
                <a:moveTo>
                  <a:pt x="2231" y="1"/>
                </a:moveTo>
                <a:cubicBezTo>
                  <a:pt x="1110" y="1"/>
                  <a:pt x="333" y="265"/>
                  <a:pt x="203" y="998"/>
                </a:cubicBezTo>
                <a:cubicBezTo>
                  <a:pt x="0" y="2189"/>
                  <a:pt x="1727" y="3498"/>
                  <a:pt x="4072" y="3915"/>
                </a:cubicBezTo>
                <a:cubicBezTo>
                  <a:pt x="4565" y="4002"/>
                  <a:pt x="5045" y="4043"/>
                  <a:pt x="5499" y="4043"/>
                </a:cubicBezTo>
                <a:cubicBezTo>
                  <a:pt x="7215" y="4043"/>
                  <a:pt x="8546" y="3452"/>
                  <a:pt x="8716" y="2510"/>
                </a:cubicBezTo>
                <a:cubicBezTo>
                  <a:pt x="8930" y="1308"/>
                  <a:pt x="7073" y="688"/>
                  <a:pt x="4727" y="272"/>
                </a:cubicBezTo>
                <a:cubicBezTo>
                  <a:pt x="3807" y="109"/>
                  <a:pt x="2948" y="1"/>
                  <a:pt x="2231" y="1"/>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 name="Google Shape;47;p3"/>
          <p:cNvGrpSpPr/>
          <p:nvPr/>
        </p:nvGrpSpPr>
        <p:grpSpPr>
          <a:xfrm flipH="1" rot="9257197">
            <a:off x="1833472" y="4729653"/>
            <a:ext cx="411544" cy="390432"/>
            <a:chOff x="3383825" y="120900"/>
            <a:chExt cx="1052188" cy="998211"/>
          </a:xfrm>
        </p:grpSpPr>
        <p:grpSp>
          <p:nvGrpSpPr>
            <p:cNvPr id="48" name="Google Shape;48;p3"/>
            <p:cNvGrpSpPr/>
            <p:nvPr/>
          </p:nvGrpSpPr>
          <p:grpSpPr>
            <a:xfrm>
              <a:off x="3383825" y="120900"/>
              <a:ext cx="1052188" cy="998211"/>
              <a:chOff x="3383825" y="120900"/>
              <a:chExt cx="1052188" cy="998211"/>
            </a:xfrm>
          </p:grpSpPr>
          <p:sp>
            <p:nvSpPr>
              <p:cNvPr id="49" name="Google Shape;49;p3"/>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 name="Google Shape;51;p3"/>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3"/>
          <p:cNvGrpSpPr/>
          <p:nvPr/>
        </p:nvGrpSpPr>
        <p:grpSpPr>
          <a:xfrm rot="1807121">
            <a:off x="7778355" y="228906"/>
            <a:ext cx="1066533" cy="657092"/>
            <a:chOff x="7724204" y="4411237"/>
            <a:chExt cx="1066518" cy="657082"/>
          </a:xfrm>
        </p:grpSpPr>
        <p:grpSp>
          <p:nvGrpSpPr>
            <p:cNvPr id="53" name="Google Shape;53;p3"/>
            <p:cNvGrpSpPr/>
            <p:nvPr/>
          </p:nvGrpSpPr>
          <p:grpSpPr>
            <a:xfrm rot="5673040">
              <a:off x="8236156" y="4445035"/>
              <a:ext cx="547707" cy="519609"/>
              <a:chOff x="3383825" y="120900"/>
              <a:chExt cx="1052188" cy="998211"/>
            </a:xfrm>
          </p:grpSpPr>
          <p:grpSp>
            <p:nvGrpSpPr>
              <p:cNvPr id="54" name="Google Shape;54;p3"/>
              <p:cNvGrpSpPr/>
              <p:nvPr/>
            </p:nvGrpSpPr>
            <p:grpSpPr>
              <a:xfrm>
                <a:off x="3383825" y="120900"/>
                <a:ext cx="1052188" cy="998211"/>
                <a:chOff x="3383825" y="120900"/>
                <a:chExt cx="1052188" cy="998211"/>
              </a:xfrm>
            </p:grpSpPr>
            <p:sp>
              <p:nvSpPr>
                <p:cNvPr id="55" name="Google Shape;55;p3"/>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3"/>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rot="5672541">
              <a:off x="7728094" y="4752871"/>
              <a:ext cx="312218" cy="296201"/>
              <a:chOff x="3383825" y="120900"/>
              <a:chExt cx="1052188" cy="998211"/>
            </a:xfrm>
          </p:grpSpPr>
          <p:grpSp>
            <p:nvGrpSpPr>
              <p:cNvPr id="59" name="Google Shape;59;p3"/>
              <p:cNvGrpSpPr/>
              <p:nvPr/>
            </p:nvGrpSpPr>
            <p:grpSpPr>
              <a:xfrm>
                <a:off x="3383825" y="120900"/>
                <a:ext cx="1052188" cy="998211"/>
                <a:chOff x="3383825" y="120900"/>
                <a:chExt cx="1052188" cy="998211"/>
              </a:xfrm>
            </p:grpSpPr>
            <p:sp>
              <p:nvSpPr>
                <p:cNvPr id="60" name="Google Shape;60;p3"/>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3"/>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498" name="Shape 498"/>
        <p:cNvGrpSpPr/>
        <p:nvPr/>
      </p:nvGrpSpPr>
      <p:grpSpPr>
        <a:xfrm>
          <a:off x="0" y="0"/>
          <a:ext cx="0" cy="0"/>
          <a:chOff x="0" y="0"/>
          <a:chExt cx="0" cy="0"/>
        </a:xfrm>
      </p:grpSpPr>
      <p:sp>
        <p:nvSpPr>
          <p:cNvPr id="499" name="Google Shape;499;p21"/>
          <p:cNvSpPr txBox="1"/>
          <p:nvPr>
            <p:ph idx="1" type="body"/>
          </p:nvPr>
        </p:nvSpPr>
        <p:spPr>
          <a:xfrm>
            <a:off x="721125" y="1476150"/>
            <a:ext cx="3759300" cy="2842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30200" lvl="1" marL="914400" rtl="0">
              <a:lnSpc>
                <a:spcPct val="115000"/>
              </a:lnSpc>
              <a:spcBef>
                <a:spcPts val="0"/>
              </a:spcBef>
              <a:spcAft>
                <a:spcPts val="0"/>
              </a:spcAft>
              <a:buSzPts val="1600"/>
              <a:buChar char="○"/>
              <a:defRPr sz="1200"/>
            </a:lvl2pPr>
            <a:lvl3pPr indent="-330200" lvl="2" marL="1371600" rtl="0">
              <a:lnSpc>
                <a:spcPct val="115000"/>
              </a:lnSpc>
              <a:spcBef>
                <a:spcPts val="0"/>
              </a:spcBef>
              <a:spcAft>
                <a:spcPts val="0"/>
              </a:spcAft>
              <a:buSzPts val="1600"/>
              <a:buChar char="■"/>
              <a:defRPr/>
            </a:lvl3pPr>
            <a:lvl4pPr indent="-330200" lvl="3" marL="1828800" rtl="0">
              <a:lnSpc>
                <a:spcPct val="115000"/>
              </a:lnSpc>
              <a:spcBef>
                <a:spcPts val="0"/>
              </a:spcBef>
              <a:spcAft>
                <a:spcPts val="0"/>
              </a:spcAft>
              <a:buSzPts val="1600"/>
              <a:buChar char="●"/>
              <a:defRPr/>
            </a:lvl4pPr>
            <a:lvl5pPr indent="-330200" lvl="4" marL="2286000" rtl="0">
              <a:lnSpc>
                <a:spcPct val="115000"/>
              </a:lnSpc>
              <a:spcBef>
                <a:spcPts val="0"/>
              </a:spcBef>
              <a:spcAft>
                <a:spcPts val="0"/>
              </a:spcAft>
              <a:buSzPts val="1600"/>
              <a:buChar char="○"/>
              <a:defRPr/>
            </a:lvl5pPr>
            <a:lvl6pPr indent="-330200" lvl="5" marL="2743200" rtl="0">
              <a:lnSpc>
                <a:spcPct val="115000"/>
              </a:lnSpc>
              <a:spcBef>
                <a:spcPts val="0"/>
              </a:spcBef>
              <a:spcAft>
                <a:spcPts val="0"/>
              </a:spcAft>
              <a:buSzPts val="1600"/>
              <a:buChar char="■"/>
              <a:defRPr/>
            </a:lvl6pPr>
            <a:lvl7pPr indent="-330200" lvl="6" marL="3200400" rtl="0">
              <a:lnSpc>
                <a:spcPct val="115000"/>
              </a:lnSpc>
              <a:spcBef>
                <a:spcPts val="0"/>
              </a:spcBef>
              <a:spcAft>
                <a:spcPts val="0"/>
              </a:spcAft>
              <a:buSzPts val="1600"/>
              <a:buChar char="●"/>
              <a:defRPr/>
            </a:lvl7pPr>
            <a:lvl8pPr indent="-330200" lvl="7" marL="3657600" rtl="0">
              <a:lnSpc>
                <a:spcPct val="115000"/>
              </a:lnSpc>
              <a:spcBef>
                <a:spcPts val="0"/>
              </a:spcBef>
              <a:spcAft>
                <a:spcPts val="0"/>
              </a:spcAft>
              <a:buSzPts val="1600"/>
              <a:buChar char="○"/>
              <a:defRPr/>
            </a:lvl8pPr>
            <a:lvl9pPr indent="-330200" lvl="8" marL="4114800" rtl="0">
              <a:lnSpc>
                <a:spcPct val="115000"/>
              </a:lnSpc>
              <a:spcBef>
                <a:spcPts val="0"/>
              </a:spcBef>
              <a:spcAft>
                <a:spcPts val="0"/>
              </a:spcAft>
              <a:buSzPts val="1600"/>
              <a:buChar char="■"/>
              <a:defRPr/>
            </a:lvl9pPr>
          </a:lstStyle>
          <a:p/>
        </p:txBody>
      </p:sp>
      <p:sp>
        <p:nvSpPr>
          <p:cNvPr id="500" name="Google Shape;500;p21"/>
          <p:cNvSpPr txBox="1"/>
          <p:nvPr>
            <p:ph idx="2" type="body"/>
          </p:nvPr>
        </p:nvSpPr>
        <p:spPr>
          <a:xfrm>
            <a:off x="4663650" y="2040275"/>
            <a:ext cx="3759300" cy="22785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b="1" sz="2600">
                <a:solidFill>
                  <a:schemeClr val="dk1"/>
                </a:solidFill>
                <a:latin typeface="Barlow Condensed"/>
                <a:ea typeface="Barlow Condensed"/>
                <a:cs typeface="Barlow Condensed"/>
                <a:sym typeface="Barlow Condensed"/>
              </a:defRPr>
            </a:lvl1pPr>
            <a:lvl2pPr indent="-330200" lvl="1" marL="914400" rtl="0">
              <a:lnSpc>
                <a:spcPct val="115000"/>
              </a:lnSpc>
              <a:spcBef>
                <a:spcPts val="1200"/>
              </a:spcBef>
              <a:spcAft>
                <a:spcPts val="0"/>
              </a:spcAft>
              <a:buSzPts val="1600"/>
              <a:buChar char="○"/>
              <a:defRPr sz="1200"/>
            </a:lvl2pPr>
            <a:lvl3pPr indent="-330200" lvl="2" marL="1371600" rtl="0">
              <a:lnSpc>
                <a:spcPct val="115000"/>
              </a:lnSpc>
              <a:spcBef>
                <a:spcPts val="0"/>
              </a:spcBef>
              <a:spcAft>
                <a:spcPts val="0"/>
              </a:spcAft>
              <a:buSzPts val="1600"/>
              <a:buChar char="■"/>
              <a:defRPr/>
            </a:lvl3pPr>
            <a:lvl4pPr indent="-330200" lvl="3" marL="1828800" rtl="0">
              <a:lnSpc>
                <a:spcPct val="115000"/>
              </a:lnSpc>
              <a:spcBef>
                <a:spcPts val="0"/>
              </a:spcBef>
              <a:spcAft>
                <a:spcPts val="0"/>
              </a:spcAft>
              <a:buSzPts val="1600"/>
              <a:buChar char="●"/>
              <a:defRPr/>
            </a:lvl4pPr>
            <a:lvl5pPr indent="-330200" lvl="4" marL="2286000" rtl="0">
              <a:lnSpc>
                <a:spcPct val="115000"/>
              </a:lnSpc>
              <a:spcBef>
                <a:spcPts val="0"/>
              </a:spcBef>
              <a:spcAft>
                <a:spcPts val="0"/>
              </a:spcAft>
              <a:buSzPts val="1600"/>
              <a:buChar char="○"/>
              <a:defRPr/>
            </a:lvl5pPr>
            <a:lvl6pPr indent="-330200" lvl="5" marL="2743200" rtl="0">
              <a:lnSpc>
                <a:spcPct val="115000"/>
              </a:lnSpc>
              <a:spcBef>
                <a:spcPts val="0"/>
              </a:spcBef>
              <a:spcAft>
                <a:spcPts val="0"/>
              </a:spcAft>
              <a:buSzPts val="1600"/>
              <a:buChar char="■"/>
              <a:defRPr/>
            </a:lvl6pPr>
            <a:lvl7pPr indent="-330200" lvl="6" marL="3200400" rtl="0">
              <a:lnSpc>
                <a:spcPct val="115000"/>
              </a:lnSpc>
              <a:spcBef>
                <a:spcPts val="0"/>
              </a:spcBef>
              <a:spcAft>
                <a:spcPts val="0"/>
              </a:spcAft>
              <a:buSzPts val="1600"/>
              <a:buChar char="●"/>
              <a:defRPr/>
            </a:lvl7pPr>
            <a:lvl8pPr indent="-330200" lvl="7" marL="3657600" rtl="0">
              <a:lnSpc>
                <a:spcPct val="115000"/>
              </a:lnSpc>
              <a:spcBef>
                <a:spcPts val="0"/>
              </a:spcBef>
              <a:spcAft>
                <a:spcPts val="0"/>
              </a:spcAft>
              <a:buSzPts val="1600"/>
              <a:buChar char="○"/>
              <a:defRPr/>
            </a:lvl8pPr>
            <a:lvl9pPr indent="-330200" lvl="8" marL="4114800" rtl="0">
              <a:lnSpc>
                <a:spcPct val="115000"/>
              </a:lnSpc>
              <a:spcBef>
                <a:spcPts val="0"/>
              </a:spcBef>
              <a:spcAft>
                <a:spcPts val="0"/>
              </a:spcAft>
              <a:buSzPts val="1600"/>
              <a:buChar char="■"/>
              <a:defRPr/>
            </a:lvl9pPr>
          </a:lstStyle>
          <a:p/>
        </p:txBody>
      </p:sp>
      <p:sp>
        <p:nvSpPr>
          <p:cNvPr id="501" name="Google Shape;501;p21"/>
          <p:cNvSpPr/>
          <p:nvPr/>
        </p:nvSpPr>
        <p:spPr>
          <a:xfrm rot="5400000">
            <a:off x="-897712" y="897707"/>
            <a:ext cx="2467206" cy="671805"/>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1"/>
          <p:cNvSpPr/>
          <p:nvPr/>
        </p:nvSpPr>
        <p:spPr>
          <a:xfrm flipH="1" rot="1921764">
            <a:off x="-548587" y="4384404"/>
            <a:ext cx="3448555" cy="1701997"/>
          </a:xfrm>
          <a:custGeom>
            <a:rect b="b" l="l" r="r" t="t"/>
            <a:pathLst>
              <a:path extrusionOk="0" h="37421" w="54555">
                <a:moveTo>
                  <a:pt x="21695" y="0"/>
                </a:moveTo>
                <a:cubicBezTo>
                  <a:pt x="16829" y="0"/>
                  <a:pt x="13008" y="4273"/>
                  <a:pt x="11716" y="10167"/>
                </a:cubicBezTo>
                <a:cubicBezTo>
                  <a:pt x="9990" y="17978"/>
                  <a:pt x="5775" y="18299"/>
                  <a:pt x="2893" y="26205"/>
                </a:cubicBezTo>
                <a:cubicBezTo>
                  <a:pt x="0" y="34123"/>
                  <a:pt x="4858" y="37421"/>
                  <a:pt x="4858" y="37421"/>
                </a:cubicBezTo>
                <a:lnTo>
                  <a:pt x="45935" y="36861"/>
                </a:lnTo>
                <a:cubicBezTo>
                  <a:pt x="54555" y="28146"/>
                  <a:pt x="53233" y="15513"/>
                  <a:pt x="43482" y="13299"/>
                </a:cubicBezTo>
                <a:cubicBezTo>
                  <a:pt x="33743" y="11084"/>
                  <a:pt x="33909" y="5548"/>
                  <a:pt x="26754" y="1464"/>
                </a:cubicBezTo>
                <a:cubicBezTo>
                  <a:pt x="24990" y="457"/>
                  <a:pt x="23287" y="0"/>
                  <a:pt x="2169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21"/>
          <p:cNvGrpSpPr/>
          <p:nvPr/>
        </p:nvGrpSpPr>
        <p:grpSpPr>
          <a:xfrm flipH="1" rot="1867280">
            <a:off x="122650" y="3680553"/>
            <a:ext cx="426492" cy="404613"/>
            <a:chOff x="3383825" y="120900"/>
            <a:chExt cx="1052188" cy="998211"/>
          </a:xfrm>
        </p:grpSpPr>
        <p:grpSp>
          <p:nvGrpSpPr>
            <p:cNvPr id="504" name="Google Shape;504;p21"/>
            <p:cNvGrpSpPr/>
            <p:nvPr/>
          </p:nvGrpSpPr>
          <p:grpSpPr>
            <a:xfrm>
              <a:off x="3383825" y="120900"/>
              <a:ext cx="1052188" cy="998211"/>
              <a:chOff x="3383825" y="120900"/>
              <a:chExt cx="1052188" cy="998211"/>
            </a:xfrm>
          </p:grpSpPr>
          <p:sp>
            <p:nvSpPr>
              <p:cNvPr id="505" name="Google Shape;505;p21"/>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1"/>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 name="Google Shape;507;p21"/>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21"/>
          <p:cNvGrpSpPr/>
          <p:nvPr/>
        </p:nvGrpSpPr>
        <p:grpSpPr>
          <a:xfrm flipH="1" rot="-1542416">
            <a:off x="7595530" y="4698666"/>
            <a:ext cx="333048" cy="315962"/>
            <a:chOff x="3383825" y="120900"/>
            <a:chExt cx="1052188" cy="998211"/>
          </a:xfrm>
        </p:grpSpPr>
        <p:grpSp>
          <p:nvGrpSpPr>
            <p:cNvPr id="509" name="Google Shape;509;p21"/>
            <p:cNvGrpSpPr/>
            <p:nvPr/>
          </p:nvGrpSpPr>
          <p:grpSpPr>
            <a:xfrm>
              <a:off x="3383825" y="120900"/>
              <a:ext cx="1052188" cy="998211"/>
              <a:chOff x="3383825" y="120900"/>
              <a:chExt cx="1052188" cy="998211"/>
            </a:xfrm>
          </p:grpSpPr>
          <p:sp>
            <p:nvSpPr>
              <p:cNvPr id="510" name="Google Shape;510;p21"/>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1"/>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21"/>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21"/>
          <p:cNvGrpSpPr/>
          <p:nvPr/>
        </p:nvGrpSpPr>
        <p:grpSpPr>
          <a:xfrm flipH="1" rot="-5672329">
            <a:off x="8504468" y="4088620"/>
            <a:ext cx="547804" cy="519701"/>
            <a:chOff x="3383825" y="120900"/>
            <a:chExt cx="1052188" cy="998211"/>
          </a:xfrm>
        </p:grpSpPr>
        <p:grpSp>
          <p:nvGrpSpPr>
            <p:cNvPr id="514" name="Google Shape;514;p21"/>
            <p:cNvGrpSpPr/>
            <p:nvPr/>
          </p:nvGrpSpPr>
          <p:grpSpPr>
            <a:xfrm>
              <a:off x="3383825" y="120900"/>
              <a:ext cx="1052188" cy="998211"/>
              <a:chOff x="3383825" y="120900"/>
              <a:chExt cx="1052188" cy="998211"/>
            </a:xfrm>
          </p:grpSpPr>
          <p:sp>
            <p:nvSpPr>
              <p:cNvPr id="515" name="Google Shape;515;p21"/>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1"/>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21"/>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 name="Google Shape;518;p21"/>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rtl="0">
              <a:spcBef>
                <a:spcPts val="0"/>
              </a:spcBef>
              <a:spcAft>
                <a:spcPts val="0"/>
              </a:spcAft>
              <a:buSzPts val="4500"/>
              <a:buNone/>
              <a:defRPr sz="4500"/>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519" name="Google Shape;519;p21"/>
          <p:cNvSpPr/>
          <p:nvPr/>
        </p:nvSpPr>
        <p:spPr>
          <a:xfrm>
            <a:off x="7253381" y="-5250"/>
            <a:ext cx="1891051" cy="1403424"/>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520" name="Shape 520"/>
        <p:cNvGrpSpPr/>
        <p:nvPr/>
      </p:nvGrpSpPr>
      <p:grpSpPr>
        <a:xfrm>
          <a:off x="0" y="0"/>
          <a:ext cx="0" cy="0"/>
          <a:chOff x="0" y="0"/>
          <a:chExt cx="0" cy="0"/>
        </a:xfrm>
      </p:grpSpPr>
      <p:sp>
        <p:nvSpPr>
          <p:cNvPr id="521" name="Google Shape;521;p22"/>
          <p:cNvSpPr txBox="1"/>
          <p:nvPr>
            <p:ph idx="1" type="subTitle"/>
          </p:nvPr>
        </p:nvSpPr>
        <p:spPr>
          <a:xfrm>
            <a:off x="720000" y="2515325"/>
            <a:ext cx="2260500" cy="46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600">
                <a:solidFill>
                  <a:schemeClr val="dk1"/>
                </a:solidFill>
                <a:latin typeface="Barlow Condensed"/>
                <a:ea typeface="Barlow Condensed"/>
                <a:cs typeface="Barlow Condensed"/>
                <a:sym typeface="Barlow Condense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2" name="Google Shape;522;p22"/>
          <p:cNvSpPr txBox="1"/>
          <p:nvPr>
            <p:ph idx="2" type="subTitle"/>
          </p:nvPr>
        </p:nvSpPr>
        <p:spPr>
          <a:xfrm>
            <a:off x="720000" y="2877154"/>
            <a:ext cx="2260500" cy="106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3" name="Google Shape;523;p22"/>
          <p:cNvSpPr txBox="1"/>
          <p:nvPr>
            <p:ph idx="3" type="subTitle"/>
          </p:nvPr>
        </p:nvSpPr>
        <p:spPr>
          <a:xfrm>
            <a:off x="3441750" y="2877154"/>
            <a:ext cx="2260500" cy="106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4" name="Google Shape;524;p22"/>
          <p:cNvSpPr txBox="1"/>
          <p:nvPr>
            <p:ph idx="4" type="subTitle"/>
          </p:nvPr>
        </p:nvSpPr>
        <p:spPr>
          <a:xfrm>
            <a:off x="6163625" y="2877155"/>
            <a:ext cx="2260500" cy="106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5" name="Google Shape;525;p22"/>
          <p:cNvSpPr txBox="1"/>
          <p:nvPr>
            <p:ph idx="5" type="subTitle"/>
          </p:nvPr>
        </p:nvSpPr>
        <p:spPr>
          <a:xfrm>
            <a:off x="3441750" y="2515325"/>
            <a:ext cx="2260500" cy="46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600">
                <a:solidFill>
                  <a:schemeClr val="dk1"/>
                </a:solidFill>
                <a:latin typeface="Barlow Condensed"/>
                <a:ea typeface="Barlow Condensed"/>
                <a:cs typeface="Barlow Condensed"/>
                <a:sym typeface="Barlow Condense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6" name="Google Shape;526;p22"/>
          <p:cNvSpPr txBox="1"/>
          <p:nvPr>
            <p:ph idx="6" type="subTitle"/>
          </p:nvPr>
        </p:nvSpPr>
        <p:spPr>
          <a:xfrm>
            <a:off x="6163625" y="2515325"/>
            <a:ext cx="2260500" cy="46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600">
                <a:solidFill>
                  <a:schemeClr val="dk1"/>
                </a:solidFill>
                <a:latin typeface="Barlow Condensed"/>
                <a:ea typeface="Barlow Condensed"/>
                <a:cs typeface="Barlow Condensed"/>
                <a:sym typeface="Barlow Condense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7" name="Google Shape;527;p22"/>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rtl="0">
              <a:spcBef>
                <a:spcPts val="0"/>
              </a:spcBef>
              <a:spcAft>
                <a:spcPts val="0"/>
              </a:spcAft>
              <a:buSzPts val="4500"/>
              <a:buNone/>
              <a:defRPr sz="4500"/>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528" name="Google Shape;528;p22"/>
          <p:cNvSpPr/>
          <p:nvPr/>
        </p:nvSpPr>
        <p:spPr>
          <a:xfrm rot="5400000">
            <a:off x="-897712" y="897707"/>
            <a:ext cx="2467206" cy="671805"/>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2"/>
          <p:cNvSpPr/>
          <p:nvPr/>
        </p:nvSpPr>
        <p:spPr>
          <a:xfrm flipH="1" rot="1921764">
            <a:off x="-548587" y="4384404"/>
            <a:ext cx="3448555" cy="1701997"/>
          </a:xfrm>
          <a:custGeom>
            <a:rect b="b" l="l" r="r" t="t"/>
            <a:pathLst>
              <a:path extrusionOk="0" h="37421" w="54555">
                <a:moveTo>
                  <a:pt x="21695" y="0"/>
                </a:moveTo>
                <a:cubicBezTo>
                  <a:pt x="16829" y="0"/>
                  <a:pt x="13008" y="4273"/>
                  <a:pt x="11716" y="10167"/>
                </a:cubicBezTo>
                <a:cubicBezTo>
                  <a:pt x="9990" y="17978"/>
                  <a:pt x="5775" y="18299"/>
                  <a:pt x="2893" y="26205"/>
                </a:cubicBezTo>
                <a:cubicBezTo>
                  <a:pt x="0" y="34123"/>
                  <a:pt x="4858" y="37421"/>
                  <a:pt x="4858" y="37421"/>
                </a:cubicBezTo>
                <a:lnTo>
                  <a:pt x="45935" y="36861"/>
                </a:lnTo>
                <a:cubicBezTo>
                  <a:pt x="54555" y="28146"/>
                  <a:pt x="53233" y="15513"/>
                  <a:pt x="43482" y="13299"/>
                </a:cubicBezTo>
                <a:cubicBezTo>
                  <a:pt x="33743" y="11084"/>
                  <a:pt x="33909" y="5548"/>
                  <a:pt x="26754" y="1464"/>
                </a:cubicBezTo>
                <a:cubicBezTo>
                  <a:pt x="24990" y="457"/>
                  <a:pt x="23287" y="0"/>
                  <a:pt x="2169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22"/>
          <p:cNvGrpSpPr/>
          <p:nvPr/>
        </p:nvGrpSpPr>
        <p:grpSpPr>
          <a:xfrm flipH="1" rot="1867280">
            <a:off x="122650" y="3680553"/>
            <a:ext cx="426492" cy="404613"/>
            <a:chOff x="3383825" y="120900"/>
            <a:chExt cx="1052188" cy="998211"/>
          </a:xfrm>
        </p:grpSpPr>
        <p:grpSp>
          <p:nvGrpSpPr>
            <p:cNvPr id="531" name="Google Shape;531;p22"/>
            <p:cNvGrpSpPr/>
            <p:nvPr/>
          </p:nvGrpSpPr>
          <p:grpSpPr>
            <a:xfrm>
              <a:off x="3383825" y="120900"/>
              <a:ext cx="1052188" cy="998211"/>
              <a:chOff x="3383825" y="120900"/>
              <a:chExt cx="1052188" cy="998211"/>
            </a:xfrm>
          </p:grpSpPr>
          <p:sp>
            <p:nvSpPr>
              <p:cNvPr id="532" name="Google Shape;532;p22"/>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2"/>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 name="Google Shape;534;p22"/>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22"/>
          <p:cNvGrpSpPr/>
          <p:nvPr/>
        </p:nvGrpSpPr>
        <p:grpSpPr>
          <a:xfrm flipH="1" rot="-1542416">
            <a:off x="7595530" y="4698666"/>
            <a:ext cx="333048" cy="315962"/>
            <a:chOff x="3383825" y="120900"/>
            <a:chExt cx="1052188" cy="998211"/>
          </a:xfrm>
        </p:grpSpPr>
        <p:grpSp>
          <p:nvGrpSpPr>
            <p:cNvPr id="536" name="Google Shape;536;p22"/>
            <p:cNvGrpSpPr/>
            <p:nvPr/>
          </p:nvGrpSpPr>
          <p:grpSpPr>
            <a:xfrm>
              <a:off x="3383825" y="120900"/>
              <a:ext cx="1052188" cy="998211"/>
              <a:chOff x="3383825" y="120900"/>
              <a:chExt cx="1052188" cy="998211"/>
            </a:xfrm>
          </p:grpSpPr>
          <p:sp>
            <p:nvSpPr>
              <p:cNvPr id="537" name="Google Shape;537;p22"/>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2"/>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 name="Google Shape;539;p22"/>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22"/>
          <p:cNvGrpSpPr/>
          <p:nvPr/>
        </p:nvGrpSpPr>
        <p:grpSpPr>
          <a:xfrm flipH="1" rot="-5672329">
            <a:off x="8504468" y="4088620"/>
            <a:ext cx="547804" cy="519701"/>
            <a:chOff x="3383825" y="120900"/>
            <a:chExt cx="1052188" cy="998211"/>
          </a:xfrm>
        </p:grpSpPr>
        <p:grpSp>
          <p:nvGrpSpPr>
            <p:cNvPr id="541" name="Google Shape;541;p22"/>
            <p:cNvGrpSpPr/>
            <p:nvPr/>
          </p:nvGrpSpPr>
          <p:grpSpPr>
            <a:xfrm>
              <a:off x="3383825" y="120900"/>
              <a:ext cx="1052188" cy="998211"/>
              <a:chOff x="3383825" y="120900"/>
              <a:chExt cx="1052188" cy="998211"/>
            </a:xfrm>
          </p:grpSpPr>
          <p:sp>
            <p:nvSpPr>
              <p:cNvPr id="542" name="Google Shape;542;p22"/>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2"/>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 name="Google Shape;544;p22"/>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22"/>
          <p:cNvGrpSpPr/>
          <p:nvPr/>
        </p:nvGrpSpPr>
        <p:grpSpPr>
          <a:xfrm flipH="1" rot="-5672329">
            <a:off x="8305368" y="275145"/>
            <a:ext cx="547804" cy="519701"/>
            <a:chOff x="3383825" y="120900"/>
            <a:chExt cx="1052188" cy="998211"/>
          </a:xfrm>
        </p:grpSpPr>
        <p:grpSp>
          <p:nvGrpSpPr>
            <p:cNvPr id="546" name="Google Shape;546;p22"/>
            <p:cNvGrpSpPr/>
            <p:nvPr/>
          </p:nvGrpSpPr>
          <p:grpSpPr>
            <a:xfrm>
              <a:off x="3383825" y="120900"/>
              <a:ext cx="1052188" cy="998211"/>
              <a:chOff x="3383825" y="120900"/>
              <a:chExt cx="1052188" cy="998211"/>
            </a:xfrm>
          </p:grpSpPr>
          <p:sp>
            <p:nvSpPr>
              <p:cNvPr id="547" name="Google Shape;547;p22"/>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2"/>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22"/>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550" name="Shape 550"/>
        <p:cNvGrpSpPr/>
        <p:nvPr/>
      </p:nvGrpSpPr>
      <p:grpSpPr>
        <a:xfrm>
          <a:off x="0" y="0"/>
          <a:ext cx="0" cy="0"/>
          <a:chOff x="0" y="0"/>
          <a:chExt cx="0" cy="0"/>
        </a:xfrm>
      </p:grpSpPr>
      <p:sp>
        <p:nvSpPr>
          <p:cNvPr id="551" name="Google Shape;551;p23"/>
          <p:cNvSpPr txBox="1"/>
          <p:nvPr>
            <p:ph idx="1" type="subTitle"/>
          </p:nvPr>
        </p:nvSpPr>
        <p:spPr>
          <a:xfrm>
            <a:off x="717997" y="2827688"/>
            <a:ext cx="2412900" cy="46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FF0000"/>
              </a:buClr>
              <a:buSzPts val="2400"/>
              <a:buFont typeface="Bebas Neue"/>
              <a:buNone/>
              <a:defRPr b="1" sz="2600">
                <a:solidFill>
                  <a:schemeClr val="dk1"/>
                </a:solidFill>
                <a:latin typeface="Barlow Condensed"/>
                <a:ea typeface="Barlow Condensed"/>
                <a:cs typeface="Barlow Condensed"/>
                <a:sym typeface="Barlow Condensed"/>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552" name="Google Shape;552;p23"/>
          <p:cNvSpPr txBox="1"/>
          <p:nvPr>
            <p:ph idx="2" type="subTitle"/>
          </p:nvPr>
        </p:nvSpPr>
        <p:spPr>
          <a:xfrm>
            <a:off x="3378495" y="2827689"/>
            <a:ext cx="2412900" cy="46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FF0000"/>
              </a:buClr>
              <a:buSzPts val="2400"/>
              <a:buFont typeface="Bebas Neue"/>
              <a:buNone/>
              <a:defRPr b="1" sz="2600">
                <a:solidFill>
                  <a:schemeClr val="dk1"/>
                </a:solidFill>
                <a:latin typeface="Barlow Condensed"/>
                <a:ea typeface="Barlow Condensed"/>
                <a:cs typeface="Barlow Condensed"/>
                <a:sym typeface="Barlow Condensed"/>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553" name="Google Shape;553;p23"/>
          <p:cNvSpPr txBox="1"/>
          <p:nvPr>
            <p:ph idx="3" type="subTitle"/>
          </p:nvPr>
        </p:nvSpPr>
        <p:spPr>
          <a:xfrm>
            <a:off x="6006278" y="2827689"/>
            <a:ext cx="2412900" cy="46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FF0000"/>
              </a:buClr>
              <a:buSzPts val="2400"/>
              <a:buFont typeface="Bebas Neue"/>
              <a:buNone/>
              <a:defRPr b="1" sz="2600">
                <a:solidFill>
                  <a:schemeClr val="dk1"/>
                </a:solidFill>
                <a:latin typeface="Barlow Condensed"/>
                <a:ea typeface="Barlow Condensed"/>
                <a:cs typeface="Barlow Condensed"/>
                <a:sym typeface="Barlow Condensed"/>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554" name="Google Shape;554;p23"/>
          <p:cNvSpPr txBox="1"/>
          <p:nvPr>
            <p:ph idx="4" type="subTitle"/>
          </p:nvPr>
        </p:nvSpPr>
        <p:spPr>
          <a:xfrm>
            <a:off x="715100" y="1851200"/>
            <a:ext cx="2412900" cy="102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5" name="Google Shape;555;p23"/>
          <p:cNvSpPr txBox="1"/>
          <p:nvPr>
            <p:ph idx="5" type="subTitle"/>
          </p:nvPr>
        </p:nvSpPr>
        <p:spPr>
          <a:xfrm>
            <a:off x="3375596" y="1851211"/>
            <a:ext cx="2412900" cy="102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6" name="Google Shape;556;p23"/>
          <p:cNvSpPr txBox="1"/>
          <p:nvPr>
            <p:ph idx="6" type="subTitle"/>
          </p:nvPr>
        </p:nvSpPr>
        <p:spPr>
          <a:xfrm>
            <a:off x="6003377" y="1851223"/>
            <a:ext cx="2412900" cy="102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7" name="Google Shape;557;p23"/>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rtl="0">
              <a:spcBef>
                <a:spcPts val="0"/>
              </a:spcBef>
              <a:spcAft>
                <a:spcPts val="0"/>
              </a:spcAft>
              <a:buSzPts val="4500"/>
              <a:buNone/>
              <a:defRPr sz="4500"/>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558" name="Google Shape;558;p23"/>
          <p:cNvSpPr/>
          <p:nvPr/>
        </p:nvSpPr>
        <p:spPr>
          <a:xfrm flipH="1" rot="10800000">
            <a:off x="5533124" y="3896166"/>
            <a:ext cx="3610885" cy="1247334"/>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 name="Google Shape;559;p23"/>
          <p:cNvGrpSpPr/>
          <p:nvPr/>
        </p:nvGrpSpPr>
        <p:grpSpPr>
          <a:xfrm flipH="1" rot="10800000">
            <a:off x="0" y="732"/>
            <a:ext cx="3130867" cy="881875"/>
            <a:chOff x="1" y="4129149"/>
            <a:chExt cx="3601181" cy="1014350"/>
          </a:xfrm>
        </p:grpSpPr>
        <p:sp>
          <p:nvSpPr>
            <p:cNvPr id="560" name="Google Shape;560;p23"/>
            <p:cNvSpPr/>
            <p:nvPr/>
          </p:nvSpPr>
          <p:spPr>
            <a:xfrm>
              <a:off x="1" y="4506850"/>
              <a:ext cx="3112763" cy="636649"/>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 name="Google Shape;561;p23"/>
            <p:cNvGrpSpPr/>
            <p:nvPr/>
          </p:nvGrpSpPr>
          <p:grpSpPr>
            <a:xfrm>
              <a:off x="116855" y="4129149"/>
              <a:ext cx="3484328" cy="897256"/>
              <a:chOff x="194280" y="229924"/>
              <a:chExt cx="3484328" cy="897256"/>
            </a:xfrm>
          </p:grpSpPr>
          <p:sp>
            <p:nvSpPr>
              <p:cNvPr id="562" name="Google Shape;562;p23"/>
              <p:cNvSpPr/>
              <p:nvPr/>
            </p:nvSpPr>
            <p:spPr>
              <a:xfrm>
                <a:off x="194280" y="229924"/>
                <a:ext cx="362675" cy="334125"/>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sp>
            <p:nvSpPr>
              <p:cNvPr id="563" name="Google Shape;563;p23"/>
              <p:cNvSpPr/>
              <p:nvPr/>
            </p:nvSpPr>
            <p:spPr>
              <a:xfrm>
                <a:off x="3461252" y="921406"/>
                <a:ext cx="217355" cy="205774"/>
              </a:xfrm>
              <a:custGeom>
                <a:rect b="b" l="l" r="r" t="t"/>
                <a:pathLst>
                  <a:path extrusionOk="0" h="10039" w="10604">
                    <a:moveTo>
                      <a:pt x="1210" y="2220"/>
                    </a:moveTo>
                    <a:cubicBezTo>
                      <a:pt x="2226" y="1258"/>
                      <a:pt x="4698" y="-92"/>
                      <a:pt x="6139" y="5"/>
                    </a:cubicBezTo>
                    <a:cubicBezTo>
                      <a:pt x="7580" y="103"/>
                      <a:pt x="9125" y="1854"/>
                      <a:pt x="9854" y="2805"/>
                    </a:cubicBezTo>
                    <a:cubicBezTo>
                      <a:pt x="10583" y="3756"/>
                      <a:pt x="10727" y="4671"/>
                      <a:pt x="10514" y="5709"/>
                    </a:cubicBezTo>
                    <a:cubicBezTo>
                      <a:pt x="10301" y="6747"/>
                      <a:pt x="9626" y="8319"/>
                      <a:pt x="8576" y="9032"/>
                    </a:cubicBezTo>
                    <a:cubicBezTo>
                      <a:pt x="7526" y="9745"/>
                      <a:pt x="5274" y="10199"/>
                      <a:pt x="4212" y="9987"/>
                    </a:cubicBezTo>
                    <a:cubicBezTo>
                      <a:pt x="3151" y="9775"/>
                      <a:pt x="2902" y="8460"/>
                      <a:pt x="2207" y="7758"/>
                    </a:cubicBezTo>
                    <a:cubicBezTo>
                      <a:pt x="1512" y="7056"/>
                      <a:pt x="208" y="6700"/>
                      <a:pt x="42" y="5777"/>
                    </a:cubicBezTo>
                    <a:cubicBezTo>
                      <a:pt x="-124" y="4854"/>
                      <a:pt x="194" y="3182"/>
                      <a:pt x="1210" y="2220"/>
                    </a:cubicBezTo>
                    <a:close/>
                  </a:path>
                </a:pathLst>
              </a:custGeom>
              <a:solidFill>
                <a:srgbClr val="F2AA80">
                  <a:alpha val="13130"/>
                </a:srgbClr>
              </a:solidFill>
              <a:ln>
                <a:noFill/>
              </a:ln>
            </p:spPr>
          </p:sp>
        </p:grpSp>
      </p:grpSp>
      <p:grpSp>
        <p:nvGrpSpPr>
          <p:cNvPr id="564" name="Google Shape;564;p23"/>
          <p:cNvGrpSpPr/>
          <p:nvPr/>
        </p:nvGrpSpPr>
        <p:grpSpPr>
          <a:xfrm flipH="1" rot="10800000">
            <a:off x="7350673" y="170391"/>
            <a:ext cx="1540485" cy="1028816"/>
            <a:chOff x="7527648" y="3997591"/>
            <a:chExt cx="1540485" cy="1028816"/>
          </a:xfrm>
        </p:grpSpPr>
        <p:grpSp>
          <p:nvGrpSpPr>
            <p:cNvPr id="565" name="Google Shape;565;p23"/>
            <p:cNvGrpSpPr/>
            <p:nvPr/>
          </p:nvGrpSpPr>
          <p:grpSpPr>
            <a:xfrm>
              <a:off x="8383065" y="4506839"/>
              <a:ext cx="547664" cy="519569"/>
              <a:chOff x="3383825" y="120900"/>
              <a:chExt cx="1052188" cy="998211"/>
            </a:xfrm>
          </p:grpSpPr>
          <p:grpSp>
            <p:nvGrpSpPr>
              <p:cNvPr id="566" name="Google Shape;566;p23"/>
              <p:cNvGrpSpPr/>
              <p:nvPr/>
            </p:nvGrpSpPr>
            <p:grpSpPr>
              <a:xfrm>
                <a:off x="3383825" y="120900"/>
                <a:ext cx="1052188" cy="998211"/>
                <a:chOff x="3383825" y="120900"/>
                <a:chExt cx="1052188" cy="998211"/>
              </a:xfrm>
            </p:grpSpPr>
            <p:sp>
              <p:nvSpPr>
                <p:cNvPr id="567" name="Google Shape;567;p23"/>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3"/>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23"/>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23"/>
            <p:cNvGrpSpPr/>
            <p:nvPr/>
          </p:nvGrpSpPr>
          <p:grpSpPr>
            <a:xfrm rot="-4131043">
              <a:off x="8694198" y="4051915"/>
              <a:ext cx="333038" cy="315953"/>
              <a:chOff x="3383825" y="120900"/>
              <a:chExt cx="1052188" cy="998211"/>
            </a:xfrm>
          </p:grpSpPr>
          <p:grpSp>
            <p:nvGrpSpPr>
              <p:cNvPr id="571" name="Google Shape;571;p23"/>
              <p:cNvGrpSpPr/>
              <p:nvPr/>
            </p:nvGrpSpPr>
            <p:grpSpPr>
              <a:xfrm>
                <a:off x="3383825" y="120900"/>
                <a:ext cx="1052188" cy="998211"/>
                <a:chOff x="3383825" y="120900"/>
                <a:chExt cx="1052188" cy="998211"/>
              </a:xfrm>
            </p:grpSpPr>
            <p:sp>
              <p:nvSpPr>
                <p:cNvPr id="572" name="Google Shape;572;p23"/>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3"/>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 name="Google Shape;574;p23"/>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23"/>
            <p:cNvGrpSpPr/>
            <p:nvPr/>
          </p:nvGrpSpPr>
          <p:grpSpPr>
            <a:xfrm>
              <a:off x="7527648" y="4677000"/>
              <a:ext cx="312184" cy="296169"/>
              <a:chOff x="3383825" y="120900"/>
              <a:chExt cx="1052188" cy="998211"/>
            </a:xfrm>
          </p:grpSpPr>
          <p:grpSp>
            <p:nvGrpSpPr>
              <p:cNvPr id="576" name="Google Shape;576;p23"/>
              <p:cNvGrpSpPr/>
              <p:nvPr/>
            </p:nvGrpSpPr>
            <p:grpSpPr>
              <a:xfrm>
                <a:off x="3383825" y="120900"/>
                <a:ext cx="1052188" cy="998211"/>
                <a:chOff x="3383825" y="120900"/>
                <a:chExt cx="1052188" cy="998211"/>
              </a:xfrm>
            </p:grpSpPr>
            <p:sp>
              <p:nvSpPr>
                <p:cNvPr id="577" name="Google Shape;577;p23"/>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3"/>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 name="Google Shape;579;p23"/>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0" name="Google Shape;580;p23"/>
          <p:cNvGrpSpPr/>
          <p:nvPr/>
        </p:nvGrpSpPr>
        <p:grpSpPr>
          <a:xfrm rot="1056985">
            <a:off x="1097686" y="4734153"/>
            <a:ext cx="333065" cy="315978"/>
            <a:chOff x="3383825" y="120900"/>
            <a:chExt cx="1052188" cy="998211"/>
          </a:xfrm>
        </p:grpSpPr>
        <p:grpSp>
          <p:nvGrpSpPr>
            <p:cNvPr id="581" name="Google Shape;581;p23"/>
            <p:cNvGrpSpPr/>
            <p:nvPr/>
          </p:nvGrpSpPr>
          <p:grpSpPr>
            <a:xfrm>
              <a:off x="3383825" y="120900"/>
              <a:ext cx="1052188" cy="998211"/>
              <a:chOff x="3383825" y="120900"/>
              <a:chExt cx="1052188" cy="998211"/>
            </a:xfrm>
          </p:grpSpPr>
          <p:sp>
            <p:nvSpPr>
              <p:cNvPr id="582" name="Google Shape;582;p23"/>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3"/>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 name="Google Shape;584;p23"/>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23"/>
          <p:cNvGrpSpPr/>
          <p:nvPr/>
        </p:nvGrpSpPr>
        <p:grpSpPr>
          <a:xfrm rot="5185255">
            <a:off x="164765" y="4466288"/>
            <a:ext cx="547785" cy="519684"/>
            <a:chOff x="3383825" y="120900"/>
            <a:chExt cx="1052188" cy="998211"/>
          </a:xfrm>
        </p:grpSpPr>
        <p:grpSp>
          <p:nvGrpSpPr>
            <p:cNvPr id="586" name="Google Shape;586;p23"/>
            <p:cNvGrpSpPr/>
            <p:nvPr/>
          </p:nvGrpSpPr>
          <p:grpSpPr>
            <a:xfrm>
              <a:off x="3383825" y="120900"/>
              <a:ext cx="1052188" cy="998211"/>
              <a:chOff x="3383825" y="120900"/>
              <a:chExt cx="1052188" cy="998211"/>
            </a:xfrm>
          </p:grpSpPr>
          <p:sp>
            <p:nvSpPr>
              <p:cNvPr id="587" name="Google Shape;587;p23"/>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3"/>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 name="Google Shape;589;p23"/>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590" name="Shape 590"/>
        <p:cNvGrpSpPr/>
        <p:nvPr/>
      </p:nvGrpSpPr>
      <p:grpSpPr>
        <a:xfrm>
          <a:off x="0" y="0"/>
          <a:ext cx="0" cy="0"/>
          <a:chOff x="0" y="0"/>
          <a:chExt cx="0" cy="0"/>
        </a:xfrm>
      </p:grpSpPr>
      <p:sp>
        <p:nvSpPr>
          <p:cNvPr id="591" name="Google Shape;591;p24"/>
          <p:cNvSpPr txBox="1"/>
          <p:nvPr>
            <p:ph idx="1" type="subTitle"/>
          </p:nvPr>
        </p:nvSpPr>
        <p:spPr>
          <a:xfrm>
            <a:off x="1064375" y="1585275"/>
            <a:ext cx="2055300" cy="4662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b="1" sz="2600">
                <a:solidFill>
                  <a:schemeClr val="dk1"/>
                </a:solidFill>
                <a:latin typeface="Barlow Condensed"/>
                <a:ea typeface="Barlow Condensed"/>
                <a:cs typeface="Barlow Condensed"/>
                <a:sym typeface="Barlow Condense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92" name="Google Shape;592;p24"/>
          <p:cNvSpPr txBox="1"/>
          <p:nvPr>
            <p:ph idx="2" type="subTitle"/>
          </p:nvPr>
        </p:nvSpPr>
        <p:spPr>
          <a:xfrm>
            <a:off x="1064432" y="1953576"/>
            <a:ext cx="2055300" cy="5727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3" name="Google Shape;593;p24"/>
          <p:cNvSpPr txBox="1"/>
          <p:nvPr>
            <p:ph idx="3" type="subTitle"/>
          </p:nvPr>
        </p:nvSpPr>
        <p:spPr>
          <a:xfrm>
            <a:off x="6024286" y="1953576"/>
            <a:ext cx="20553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4" name="Google Shape;594;p24"/>
          <p:cNvSpPr txBox="1"/>
          <p:nvPr>
            <p:ph idx="4" type="subTitle"/>
          </p:nvPr>
        </p:nvSpPr>
        <p:spPr>
          <a:xfrm>
            <a:off x="1064432" y="3715725"/>
            <a:ext cx="2055300" cy="5727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5" name="Google Shape;595;p24"/>
          <p:cNvSpPr txBox="1"/>
          <p:nvPr>
            <p:ph idx="5" type="subTitle"/>
          </p:nvPr>
        </p:nvSpPr>
        <p:spPr>
          <a:xfrm>
            <a:off x="6024286" y="3715725"/>
            <a:ext cx="20553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6" name="Google Shape;596;p24"/>
          <p:cNvSpPr txBox="1"/>
          <p:nvPr>
            <p:ph idx="6" type="subTitle"/>
          </p:nvPr>
        </p:nvSpPr>
        <p:spPr>
          <a:xfrm>
            <a:off x="1064429" y="3347424"/>
            <a:ext cx="2055300" cy="4662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b="1" sz="2600">
                <a:solidFill>
                  <a:schemeClr val="dk1"/>
                </a:solidFill>
                <a:latin typeface="Barlow Condensed"/>
                <a:ea typeface="Barlow Condensed"/>
                <a:cs typeface="Barlow Condensed"/>
                <a:sym typeface="Barlow Condense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97" name="Google Shape;597;p24"/>
          <p:cNvSpPr txBox="1"/>
          <p:nvPr>
            <p:ph idx="7" type="subTitle"/>
          </p:nvPr>
        </p:nvSpPr>
        <p:spPr>
          <a:xfrm>
            <a:off x="6024276" y="1585275"/>
            <a:ext cx="20553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600">
                <a:solidFill>
                  <a:schemeClr val="dk1"/>
                </a:solidFill>
                <a:latin typeface="Barlow Condensed"/>
                <a:ea typeface="Barlow Condensed"/>
                <a:cs typeface="Barlow Condensed"/>
                <a:sym typeface="Barlow Condense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98" name="Google Shape;598;p24"/>
          <p:cNvSpPr txBox="1"/>
          <p:nvPr>
            <p:ph idx="8" type="subTitle"/>
          </p:nvPr>
        </p:nvSpPr>
        <p:spPr>
          <a:xfrm>
            <a:off x="6024276" y="3347424"/>
            <a:ext cx="20553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600">
                <a:solidFill>
                  <a:schemeClr val="dk1"/>
                </a:solidFill>
                <a:latin typeface="Barlow Condensed"/>
                <a:ea typeface="Barlow Condensed"/>
                <a:cs typeface="Barlow Condensed"/>
                <a:sym typeface="Barlow Condense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99" name="Google Shape;599;p24"/>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rtl="0">
              <a:spcBef>
                <a:spcPts val="0"/>
              </a:spcBef>
              <a:spcAft>
                <a:spcPts val="0"/>
              </a:spcAft>
              <a:buSzPts val="4500"/>
              <a:buNone/>
              <a:defRPr sz="4500"/>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600" name="Google Shape;600;p24"/>
          <p:cNvSpPr/>
          <p:nvPr/>
        </p:nvSpPr>
        <p:spPr>
          <a:xfrm flipH="1" rot="5400000">
            <a:off x="7627380" y="737849"/>
            <a:ext cx="2254475" cy="778780"/>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4"/>
          <p:cNvSpPr/>
          <p:nvPr/>
        </p:nvSpPr>
        <p:spPr>
          <a:xfrm rot="5400000">
            <a:off x="-2663049" y="644499"/>
            <a:ext cx="4702380" cy="1928882"/>
          </a:xfrm>
          <a:custGeom>
            <a:rect b="b" l="l" r="r" t="t"/>
            <a:pathLst>
              <a:path extrusionOk="0" h="29845" w="59001">
                <a:moveTo>
                  <a:pt x="19228" y="0"/>
                </a:moveTo>
                <a:cubicBezTo>
                  <a:pt x="13562" y="0"/>
                  <a:pt x="7982" y="3456"/>
                  <a:pt x="4239" y="10735"/>
                </a:cubicBezTo>
                <a:cubicBezTo>
                  <a:pt x="0" y="18950"/>
                  <a:pt x="2548" y="27594"/>
                  <a:pt x="3346" y="29844"/>
                </a:cubicBezTo>
                <a:lnTo>
                  <a:pt x="54328" y="29832"/>
                </a:lnTo>
                <a:cubicBezTo>
                  <a:pt x="59001" y="10430"/>
                  <a:pt x="50773" y="5972"/>
                  <a:pt x="42764" y="5972"/>
                </a:cubicBezTo>
                <a:cubicBezTo>
                  <a:pt x="41936" y="5972"/>
                  <a:pt x="41111" y="6020"/>
                  <a:pt x="40303" y="6103"/>
                </a:cubicBezTo>
                <a:cubicBezTo>
                  <a:pt x="39283" y="6208"/>
                  <a:pt x="38386" y="6256"/>
                  <a:pt x="37585" y="6256"/>
                </a:cubicBezTo>
                <a:cubicBezTo>
                  <a:pt x="31526" y="6256"/>
                  <a:pt x="30952" y="3479"/>
                  <a:pt x="24527" y="1007"/>
                </a:cubicBezTo>
                <a:cubicBezTo>
                  <a:pt x="22788" y="340"/>
                  <a:pt x="21004" y="0"/>
                  <a:pt x="19228"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4"/>
          <p:cNvSpPr/>
          <p:nvPr/>
        </p:nvSpPr>
        <p:spPr>
          <a:xfrm rot="-3248447">
            <a:off x="86023" y="3681425"/>
            <a:ext cx="577146" cy="261364"/>
          </a:xfrm>
          <a:custGeom>
            <a:rect b="b" l="l" r="r" t="t"/>
            <a:pathLst>
              <a:path extrusionOk="0" h="4044" w="8930">
                <a:moveTo>
                  <a:pt x="2231" y="1"/>
                </a:moveTo>
                <a:cubicBezTo>
                  <a:pt x="1110" y="1"/>
                  <a:pt x="333" y="265"/>
                  <a:pt x="203" y="998"/>
                </a:cubicBezTo>
                <a:cubicBezTo>
                  <a:pt x="0" y="2189"/>
                  <a:pt x="1727" y="3498"/>
                  <a:pt x="4072" y="3915"/>
                </a:cubicBezTo>
                <a:cubicBezTo>
                  <a:pt x="4565" y="4002"/>
                  <a:pt x="5045" y="4043"/>
                  <a:pt x="5499" y="4043"/>
                </a:cubicBezTo>
                <a:cubicBezTo>
                  <a:pt x="7215" y="4043"/>
                  <a:pt x="8546" y="3452"/>
                  <a:pt x="8716" y="2510"/>
                </a:cubicBezTo>
                <a:cubicBezTo>
                  <a:pt x="8930" y="1308"/>
                  <a:pt x="7073" y="688"/>
                  <a:pt x="4727" y="272"/>
                </a:cubicBezTo>
                <a:cubicBezTo>
                  <a:pt x="3807" y="109"/>
                  <a:pt x="2948" y="1"/>
                  <a:pt x="2231" y="1"/>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 name="Google Shape;603;p24"/>
          <p:cNvGrpSpPr/>
          <p:nvPr/>
        </p:nvGrpSpPr>
        <p:grpSpPr>
          <a:xfrm flipH="1" rot="-1542416">
            <a:off x="7633794" y="162441"/>
            <a:ext cx="333048" cy="315962"/>
            <a:chOff x="3383825" y="120900"/>
            <a:chExt cx="1052188" cy="998211"/>
          </a:xfrm>
        </p:grpSpPr>
        <p:grpSp>
          <p:nvGrpSpPr>
            <p:cNvPr id="604" name="Google Shape;604;p24"/>
            <p:cNvGrpSpPr/>
            <p:nvPr/>
          </p:nvGrpSpPr>
          <p:grpSpPr>
            <a:xfrm>
              <a:off x="3383825" y="120900"/>
              <a:ext cx="1052188" cy="998211"/>
              <a:chOff x="3383825" y="120900"/>
              <a:chExt cx="1052188" cy="998211"/>
            </a:xfrm>
          </p:grpSpPr>
          <p:sp>
            <p:nvSpPr>
              <p:cNvPr id="605" name="Google Shape;605;p24"/>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4"/>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 name="Google Shape;607;p24"/>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24"/>
          <p:cNvGrpSpPr/>
          <p:nvPr/>
        </p:nvGrpSpPr>
        <p:grpSpPr>
          <a:xfrm flipH="1">
            <a:off x="237785" y="4341287"/>
            <a:ext cx="1066518" cy="657082"/>
            <a:chOff x="7724204" y="4411237"/>
            <a:chExt cx="1066518" cy="657082"/>
          </a:xfrm>
        </p:grpSpPr>
        <p:grpSp>
          <p:nvGrpSpPr>
            <p:cNvPr id="609" name="Google Shape;609;p24"/>
            <p:cNvGrpSpPr/>
            <p:nvPr/>
          </p:nvGrpSpPr>
          <p:grpSpPr>
            <a:xfrm rot="5673040">
              <a:off x="8236156" y="4445035"/>
              <a:ext cx="547707" cy="519609"/>
              <a:chOff x="3383825" y="120900"/>
              <a:chExt cx="1052188" cy="998211"/>
            </a:xfrm>
          </p:grpSpPr>
          <p:grpSp>
            <p:nvGrpSpPr>
              <p:cNvPr id="610" name="Google Shape;610;p24"/>
              <p:cNvGrpSpPr/>
              <p:nvPr/>
            </p:nvGrpSpPr>
            <p:grpSpPr>
              <a:xfrm>
                <a:off x="3383825" y="120900"/>
                <a:ext cx="1052188" cy="998211"/>
                <a:chOff x="3383825" y="120900"/>
                <a:chExt cx="1052188" cy="998211"/>
              </a:xfrm>
            </p:grpSpPr>
            <p:sp>
              <p:nvSpPr>
                <p:cNvPr id="611" name="Google Shape;611;p24"/>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4"/>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 name="Google Shape;613;p24"/>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24"/>
            <p:cNvGrpSpPr/>
            <p:nvPr/>
          </p:nvGrpSpPr>
          <p:grpSpPr>
            <a:xfrm rot="5672541">
              <a:off x="7728094" y="4752871"/>
              <a:ext cx="312218" cy="296201"/>
              <a:chOff x="3383825" y="120900"/>
              <a:chExt cx="1052188" cy="998211"/>
            </a:xfrm>
          </p:grpSpPr>
          <p:grpSp>
            <p:nvGrpSpPr>
              <p:cNvPr id="615" name="Google Shape;615;p24"/>
              <p:cNvGrpSpPr/>
              <p:nvPr/>
            </p:nvGrpSpPr>
            <p:grpSpPr>
              <a:xfrm>
                <a:off x="3383825" y="120900"/>
                <a:ext cx="1052188" cy="998211"/>
                <a:chOff x="3383825" y="120900"/>
                <a:chExt cx="1052188" cy="998211"/>
              </a:xfrm>
            </p:grpSpPr>
            <p:sp>
              <p:nvSpPr>
                <p:cNvPr id="616" name="Google Shape;616;p24"/>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4"/>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 name="Google Shape;618;p24"/>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9" name="Google Shape;619;p24"/>
          <p:cNvSpPr/>
          <p:nvPr/>
        </p:nvSpPr>
        <p:spPr>
          <a:xfrm flipH="1" rot="10800000">
            <a:off x="7424175" y="3841963"/>
            <a:ext cx="1768069" cy="1301537"/>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620" name="Shape 620"/>
        <p:cNvGrpSpPr/>
        <p:nvPr/>
      </p:nvGrpSpPr>
      <p:grpSpPr>
        <a:xfrm>
          <a:off x="0" y="0"/>
          <a:ext cx="0" cy="0"/>
          <a:chOff x="0" y="0"/>
          <a:chExt cx="0" cy="0"/>
        </a:xfrm>
      </p:grpSpPr>
      <p:sp>
        <p:nvSpPr>
          <p:cNvPr id="621" name="Google Shape;621;p25"/>
          <p:cNvSpPr txBox="1"/>
          <p:nvPr>
            <p:ph idx="1" type="subTitle"/>
          </p:nvPr>
        </p:nvSpPr>
        <p:spPr>
          <a:xfrm>
            <a:off x="833225" y="2258352"/>
            <a:ext cx="2112000" cy="589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2" name="Google Shape;622;p25"/>
          <p:cNvSpPr txBox="1"/>
          <p:nvPr>
            <p:ph idx="2" type="subTitle"/>
          </p:nvPr>
        </p:nvSpPr>
        <p:spPr>
          <a:xfrm>
            <a:off x="3491939" y="2258352"/>
            <a:ext cx="2112000" cy="589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3" name="Google Shape;623;p25"/>
          <p:cNvSpPr txBox="1"/>
          <p:nvPr>
            <p:ph idx="3" type="subTitle"/>
          </p:nvPr>
        </p:nvSpPr>
        <p:spPr>
          <a:xfrm>
            <a:off x="6150653" y="2258352"/>
            <a:ext cx="2107500" cy="589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4" name="Google Shape;624;p25"/>
          <p:cNvSpPr txBox="1"/>
          <p:nvPr>
            <p:ph idx="4" type="subTitle"/>
          </p:nvPr>
        </p:nvSpPr>
        <p:spPr>
          <a:xfrm>
            <a:off x="833225" y="4017502"/>
            <a:ext cx="2112000" cy="589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5" name="Google Shape;625;p25"/>
          <p:cNvSpPr txBox="1"/>
          <p:nvPr>
            <p:ph idx="5" type="subTitle"/>
          </p:nvPr>
        </p:nvSpPr>
        <p:spPr>
          <a:xfrm>
            <a:off x="3491939" y="4017502"/>
            <a:ext cx="2112000" cy="589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6" name="Google Shape;626;p25"/>
          <p:cNvSpPr txBox="1"/>
          <p:nvPr>
            <p:ph idx="6" type="subTitle"/>
          </p:nvPr>
        </p:nvSpPr>
        <p:spPr>
          <a:xfrm>
            <a:off x="6150653" y="4017502"/>
            <a:ext cx="2107500" cy="589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7" name="Google Shape;627;p25"/>
          <p:cNvSpPr txBox="1"/>
          <p:nvPr>
            <p:ph idx="7" type="subTitle"/>
          </p:nvPr>
        </p:nvSpPr>
        <p:spPr>
          <a:xfrm>
            <a:off x="832150" y="1896500"/>
            <a:ext cx="2112000" cy="46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600">
                <a:solidFill>
                  <a:schemeClr val="dk1"/>
                </a:solidFill>
                <a:latin typeface="Barlow Condensed"/>
                <a:ea typeface="Barlow Condensed"/>
                <a:cs typeface="Barlow Condensed"/>
                <a:sym typeface="Barlow Condense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28" name="Google Shape;628;p25"/>
          <p:cNvSpPr txBox="1"/>
          <p:nvPr>
            <p:ph idx="8" type="subTitle"/>
          </p:nvPr>
        </p:nvSpPr>
        <p:spPr>
          <a:xfrm>
            <a:off x="3489518" y="1896500"/>
            <a:ext cx="2112300" cy="46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600">
                <a:solidFill>
                  <a:schemeClr val="dk1"/>
                </a:solidFill>
                <a:latin typeface="Barlow Condensed"/>
                <a:ea typeface="Barlow Condensed"/>
                <a:cs typeface="Barlow Condensed"/>
                <a:sym typeface="Barlow Condense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29" name="Google Shape;629;p25"/>
          <p:cNvSpPr txBox="1"/>
          <p:nvPr>
            <p:ph idx="9" type="subTitle"/>
          </p:nvPr>
        </p:nvSpPr>
        <p:spPr>
          <a:xfrm>
            <a:off x="6147185" y="1896500"/>
            <a:ext cx="2112300" cy="46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600">
                <a:solidFill>
                  <a:schemeClr val="dk1"/>
                </a:solidFill>
                <a:latin typeface="Barlow Condensed"/>
                <a:ea typeface="Barlow Condensed"/>
                <a:cs typeface="Barlow Condensed"/>
                <a:sym typeface="Barlow Condense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30" name="Google Shape;630;p25"/>
          <p:cNvSpPr txBox="1"/>
          <p:nvPr>
            <p:ph idx="13" type="subTitle"/>
          </p:nvPr>
        </p:nvSpPr>
        <p:spPr>
          <a:xfrm>
            <a:off x="832150" y="3655650"/>
            <a:ext cx="2112000" cy="46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600">
                <a:solidFill>
                  <a:schemeClr val="dk1"/>
                </a:solidFill>
                <a:latin typeface="Barlow Condensed"/>
                <a:ea typeface="Barlow Condensed"/>
                <a:cs typeface="Barlow Condensed"/>
                <a:sym typeface="Barlow Condense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31" name="Google Shape;631;p25"/>
          <p:cNvSpPr txBox="1"/>
          <p:nvPr>
            <p:ph idx="14" type="subTitle"/>
          </p:nvPr>
        </p:nvSpPr>
        <p:spPr>
          <a:xfrm>
            <a:off x="3489518" y="3655639"/>
            <a:ext cx="2112300" cy="46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600">
                <a:solidFill>
                  <a:schemeClr val="dk1"/>
                </a:solidFill>
                <a:latin typeface="Barlow Condensed"/>
                <a:ea typeface="Barlow Condensed"/>
                <a:cs typeface="Barlow Condensed"/>
                <a:sym typeface="Barlow Condense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32" name="Google Shape;632;p25"/>
          <p:cNvSpPr txBox="1"/>
          <p:nvPr>
            <p:ph idx="15" type="subTitle"/>
          </p:nvPr>
        </p:nvSpPr>
        <p:spPr>
          <a:xfrm>
            <a:off x="6147185" y="3655639"/>
            <a:ext cx="2112300" cy="46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600">
                <a:solidFill>
                  <a:schemeClr val="dk1"/>
                </a:solidFill>
                <a:latin typeface="Barlow Condensed"/>
                <a:ea typeface="Barlow Condensed"/>
                <a:cs typeface="Barlow Condensed"/>
                <a:sym typeface="Barlow Condense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33" name="Google Shape;633;p25"/>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rtl="0">
              <a:spcBef>
                <a:spcPts val="0"/>
              </a:spcBef>
              <a:spcAft>
                <a:spcPts val="0"/>
              </a:spcAft>
              <a:buSzPts val="4500"/>
              <a:buNone/>
              <a:defRPr sz="4500"/>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grpSp>
        <p:nvGrpSpPr>
          <p:cNvPr id="634" name="Google Shape;634;p25"/>
          <p:cNvGrpSpPr/>
          <p:nvPr/>
        </p:nvGrpSpPr>
        <p:grpSpPr>
          <a:xfrm rot="5400000">
            <a:off x="-1194451" y="425016"/>
            <a:ext cx="2351080" cy="1351603"/>
            <a:chOff x="-1468739" y="3305605"/>
            <a:chExt cx="1924118" cy="1214706"/>
          </a:xfrm>
        </p:grpSpPr>
        <p:sp>
          <p:nvSpPr>
            <p:cNvPr id="635" name="Google Shape;635;p25"/>
            <p:cNvSpPr/>
            <p:nvPr/>
          </p:nvSpPr>
          <p:spPr>
            <a:xfrm>
              <a:off x="-1468739" y="3305605"/>
              <a:ext cx="1924118" cy="1214706"/>
            </a:xfrm>
            <a:custGeom>
              <a:rect b="b" l="l" r="r" t="t"/>
              <a:pathLst>
                <a:path extrusionOk="0" h="40086" w="63497">
                  <a:moveTo>
                    <a:pt x="21695" y="0"/>
                  </a:moveTo>
                  <a:cubicBezTo>
                    <a:pt x="16252" y="0"/>
                    <a:pt x="12784" y="3709"/>
                    <a:pt x="11335" y="7534"/>
                  </a:cubicBezTo>
                  <a:cubicBezTo>
                    <a:pt x="9418" y="12582"/>
                    <a:pt x="9013" y="12987"/>
                    <a:pt x="4501" y="20226"/>
                  </a:cubicBezTo>
                  <a:cubicBezTo>
                    <a:pt x="0" y="27465"/>
                    <a:pt x="10097" y="39859"/>
                    <a:pt x="10097" y="39859"/>
                  </a:cubicBezTo>
                  <a:lnTo>
                    <a:pt x="52161" y="40085"/>
                  </a:lnTo>
                  <a:cubicBezTo>
                    <a:pt x="52161" y="40085"/>
                    <a:pt x="55031" y="37168"/>
                    <a:pt x="59269" y="27310"/>
                  </a:cubicBezTo>
                  <a:cubicBezTo>
                    <a:pt x="63496" y="17452"/>
                    <a:pt x="56674" y="14356"/>
                    <a:pt x="53257" y="8343"/>
                  </a:cubicBezTo>
                  <a:cubicBezTo>
                    <a:pt x="49874" y="2404"/>
                    <a:pt x="47437" y="1807"/>
                    <a:pt x="43012" y="1807"/>
                  </a:cubicBezTo>
                  <a:cubicBezTo>
                    <a:pt x="42966" y="1807"/>
                    <a:pt x="42920" y="1807"/>
                    <a:pt x="42874" y="1807"/>
                  </a:cubicBezTo>
                  <a:cubicBezTo>
                    <a:pt x="40038" y="1822"/>
                    <a:pt x="38228" y="3062"/>
                    <a:pt x="35057" y="3062"/>
                  </a:cubicBezTo>
                  <a:cubicBezTo>
                    <a:pt x="33196" y="3062"/>
                    <a:pt x="30867" y="2635"/>
                    <a:pt x="27587" y="1283"/>
                  </a:cubicBezTo>
                  <a:cubicBezTo>
                    <a:pt x="25418" y="388"/>
                    <a:pt x="23453" y="0"/>
                    <a:pt x="2169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5"/>
            <p:cNvSpPr/>
            <p:nvPr/>
          </p:nvSpPr>
          <p:spPr>
            <a:xfrm>
              <a:off x="139647" y="3395269"/>
              <a:ext cx="219026" cy="245087"/>
            </a:xfrm>
            <a:custGeom>
              <a:rect b="b" l="l" r="r" t="t"/>
              <a:pathLst>
                <a:path extrusionOk="0" h="8088" w="7228">
                  <a:moveTo>
                    <a:pt x="1936" y="1"/>
                  </a:moveTo>
                  <a:cubicBezTo>
                    <a:pt x="1705" y="1"/>
                    <a:pt x="1476" y="66"/>
                    <a:pt x="1250" y="205"/>
                  </a:cubicBezTo>
                  <a:cubicBezTo>
                    <a:pt x="0" y="979"/>
                    <a:pt x="48" y="3313"/>
                    <a:pt x="1357" y="5420"/>
                  </a:cubicBezTo>
                  <a:cubicBezTo>
                    <a:pt x="2371" y="7066"/>
                    <a:pt x="3856" y="8087"/>
                    <a:pt x="5054" y="8087"/>
                  </a:cubicBezTo>
                  <a:cubicBezTo>
                    <a:pt x="5390" y="8087"/>
                    <a:pt x="5703" y="8007"/>
                    <a:pt x="5977" y="7837"/>
                  </a:cubicBezTo>
                  <a:cubicBezTo>
                    <a:pt x="7227" y="7063"/>
                    <a:pt x="6465" y="5170"/>
                    <a:pt x="5156" y="3063"/>
                  </a:cubicBezTo>
                  <a:cubicBezTo>
                    <a:pt x="4082" y="1336"/>
                    <a:pt x="2985" y="1"/>
                    <a:pt x="1936" y="1"/>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5"/>
            <p:cNvSpPr/>
            <p:nvPr/>
          </p:nvSpPr>
          <p:spPr>
            <a:xfrm>
              <a:off x="-1338499" y="3557084"/>
              <a:ext cx="150119" cy="178815"/>
            </a:xfrm>
            <a:custGeom>
              <a:rect b="b" l="l" r="r" t="t"/>
              <a:pathLst>
                <a:path extrusionOk="0" h="5901" w="4954">
                  <a:moveTo>
                    <a:pt x="4055" y="0"/>
                  </a:moveTo>
                  <a:cubicBezTo>
                    <a:pt x="3441" y="0"/>
                    <a:pt x="2590" y="1076"/>
                    <a:pt x="1703" y="2438"/>
                  </a:cubicBezTo>
                  <a:cubicBezTo>
                    <a:pt x="679" y="4033"/>
                    <a:pt x="0" y="5402"/>
                    <a:pt x="631" y="5807"/>
                  </a:cubicBezTo>
                  <a:cubicBezTo>
                    <a:pt x="729" y="5870"/>
                    <a:pt x="845" y="5900"/>
                    <a:pt x="973" y="5900"/>
                  </a:cubicBezTo>
                  <a:cubicBezTo>
                    <a:pt x="1670" y="5900"/>
                    <a:pt x="2755" y="5013"/>
                    <a:pt x="3620" y="3676"/>
                  </a:cubicBezTo>
                  <a:cubicBezTo>
                    <a:pt x="4644" y="2092"/>
                    <a:pt x="4953" y="485"/>
                    <a:pt x="4322" y="80"/>
                  </a:cubicBezTo>
                  <a:cubicBezTo>
                    <a:pt x="4239" y="26"/>
                    <a:pt x="4150" y="0"/>
                    <a:pt x="405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 name="Google Shape;638;p25"/>
          <p:cNvSpPr/>
          <p:nvPr/>
        </p:nvSpPr>
        <p:spPr>
          <a:xfrm>
            <a:off x="8206396" y="3680573"/>
            <a:ext cx="2481298" cy="1702001"/>
          </a:xfrm>
          <a:custGeom>
            <a:rect b="b" l="l" r="r" t="t"/>
            <a:pathLst>
              <a:path extrusionOk="0" h="37421" w="54555">
                <a:moveTo>
                  <a:pt x="21695" y="0"/>
                </a:moveTo>
                <a:cubicBezTo>
                  <a:pt x="16829" y="0"/>
                  <a:pt x="13008" y="4273"/>
                  <a:pt x="11716" y="10167"/>
                </a:cubicBezTo>
                <a:cubicBezTo>
                  <a:pt x="9990" y="17978"/>
                  <a:pt x="5775" y="18299"/>
                  <a:pt x="2893" y="26205"/>
                </a:cubicBezTo>
                <a:cubicBezTo>
                  <a:pt x="0" y="34123"/>
                  <a:pt x="4858" y="37421"/>
                  <a:pt x="4858" y="37421"/>
                </a:cubicBezTo>
                <a:lnTo>
                  <a:pt x="45935" y="36861"/>
                </a:lnTo>
                <a:cubicBezTo>
                  <a:pt x="54555" y="28146"/>
                  <a:pt x="53233" y="15513"/>
                  <a:pt x="43482" y="13299"/>
                </a:cubicBezTo>
                <a:cubicBezTo>
                  <a:pt x="33743" y="11084"/>
                  <a:pt x="33909" y="5548"/>
                  <a:pt x="26754" y="1464"/>
                </a:cubicBezTo>
                <a:cubicBezTo>
                  <a:pt x="24990" y="457"/>
                  <a:pt x="23287" y="0"/>
                  <a:pt x="2169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 name="Google Shape;639;p25"/>
          <p:cNvGrpSpPr/>
          <p:nvPr/>
        </p:nvGrpSpPr>
        <p:grpSpPr>
          <a:xfrm rot="5672886">
            <a:off x="-130039" y="3773592"/>
            <a:ext cx="1540561" cy="1028867"/>
            <a:chOff x="7527648" y="3997591"/>
            <a:chExt cx="1540485" cy="1028816"/>
          </a:xfrm>
        </p:grpSpPr>
        <p:grpSp>
          <p:nvGrpSpPr>
            <p:cNvPr id="640" name="Google Shape;640;p25"/>
            <p:cNvGrpSpPr/>
            <p:nvPr/>
          </p:nvGrpSpPr>
          <p:grpSpPr>
            <a:xfrm>
              <a:off x="8383065" y="4506839"/>
              <a:ext cx="547664" cy="519569"/>
              <a:chOff x="3383825" y="120900"/>
              <a:chExt cx="1052188" cy="998211"/>
            </a:xfrm>
          </p:grpSpPr>
          <p:grpSp>
            <p:nvGrpSpPr>
              <p:cNvPr id="641" name="Google Shape;641;p25"/>
              <p:cNvGrpSpPr/>
              <p:nvPr/>
            </p:nvGrpSpPr>
            <p:grpSpPr>
              <a:xfrm>
                <a:off x="3383825" y="120900"/>
                <a:ext cx="1052188" cy="998211"/>
                <a:chOff x="3383825" y="120900"/>
                <a:chExt cx="1052188" cy="998211"/>
              </a:xfrm>
            </p:grpSpPr>
            <p:sp>
              <p:nvSpPr>
                <p:cNvPr id="642" name="Google Shape;642;p25"/>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5"/>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25"/>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25"/>
            <p:cNvGrpSpPr/>
            <p:nvPr/>
          </p:nvGrpSpPr>
          <p:grpSpPr>
            <a:xfrm rot="-4131043">
              <a:off x="8694198" y="4051915"/>
              <a:ext cx="333038" cy="315953"/>
              <a:chOff x="3383825" y="120900"/>
              <a:chExt cx="1052188" cy="998211"/>
            </a:xfrm>
          </p:grpSpPr>
          <p:grpSp>
            <p:nvGrpSpPr>
              <p:cNvPr id="646" name="Google Shape;646;p25"/>
              <p:cNvGrpSpPr/>
              <p:nvPr/>
            </p:nvGrpSpPr>
            <p:grpSpPr>
              <a:xfrm>
                <a:off x="3383825" y="120900"/>
                <a:ext cx="1052188" cy="998211"/>
                <a:chOff x="3383825" y="120900"/>
                <a:chExt cx="1052188" cy="998211"/>
              </a:xfrm>
            </p:grpSpPr>
            <p:sp>
              <p:nvSpPr>
                <p:cNvPr id="647" name="Google Shape;647;p25"/>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5"/>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 name="Google Shape;649;p25"/>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25"/>
            <p:cNvGrpSpPr/>
            <p:nvPr/>
          </p:nvGrpSpPr>
          <p:grpSpPr>
            <a:xfrm>
              <a:off x="7527648" y="4677000"/>
              <a:ext cx="312184" cy="296169"/>
              <a:chOff x="3383825" y="120900"/>
              <a:chExt cx="1052188" cy="998211"/>
            </a:xfrm>
          </p:grpSpPr>
          <p:grpSp>
            <p:nvGrpSpPr>
              <p:cNvPr id="651" name="Google Shape;651;p25"/>
              <p:cNvGrpSpPr/>
              <p:nvPr/>
            </p:nvGrpSpPr>
            <p:grpSpPr>
              <a:xfrm>
                <a:off x="3383825" y="120900"/>
                <a:ext cx="1052188" cy="998211"/>
                <a:chOff x="3383825" y="120900"/>
                <a:chExt cx="1052188" cy="998211"/>
              </a:xfrm>
            </p:grpSpPr>
            <p:sp>
              <p:nvSpPr>
                <p:cNvPr id="652" name="Google Shape;652;p25"/>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5"/>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 name="Google Shape;654;p25"/>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5" name="Google Shape;655;p25"/>
          <p:cNvGrpSpPr/>
          <p:nvPr/>
        </p:nvGrpSpPr>
        <p:grpSpPr>
          <a:xfrm rot="-5126946">
            <a:off x="8527152" y="263542"/>
            <a:ext cx="407113" cy="386227"/>
            <a:chOff x="3383825" y="120900"/>
            <a:chExt cx="1052188" cy="998211"/>
          </a:xfrm>
        </p:grpSpPr>
        <p:grpSp>
          <p:nvGrpSpPr>
            <p:cNvPr id="656" name="Google Shape;656;p25"/>
            <p:cNvGrpSpPr/>
            <p:nvPr/>
          </p:nvGrpSpPr>
          <p:grpSpPr>
            <a:xfrm>
              <a:off x="3383825" y="120900"/>
              <a:ext cx="1052188" cy="998211"/>
              <a:chOff x="3383825" y="120900"/>
              <a:chExt cx="1052188" cy="998211"/>
            </a:xfrm>
          </p:grpSpPr>
          <p:sp>
            <p:nvSpPr>
              <p:cNvPr id="657" name="Google Shape;657;p25"/>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5"/>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 name="Google Shape;659;p25"/>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25"/>
          <p:cNvGrpSpPr/>
          <p:nvPr/>
        </p:nvGrpSpPr>
        <p:grpSpPr>
          <a:xfrm rot="-5126687">
            <a:off x="7772703" y="170559"/>
            <a:ext cx="257020" cy="243834"/>
            <a:chOff x="3383825" y="120900"/>
            <a:chExt cx="1052188" cy="998211"/>
          </a:xfrm>
        </p:grpSpPr>
        <p:grpSp>
          <p:nvGrpSpPr>
            <p:cNvPr id="661" name="Google Shape;661;p25"/>
            <p:cNvGrpSpPr/>
            <p:nvPr/>
          </p:nvGrpSpPr>
          <p:grpSpPr>
            <a:xfrm>
              <a:off x="3383825" y="120900"/>
              <a:ext cx="1052188" cy="998211"/>
              <a:chOff x="3383825" y="120900"/>
              <a:chExt cx="1052188" cy="998211"/>
            </a:xfrm>
          </p:grpSpPr>
          <p:sp>
            <p:nvSpPr>
              <p:cNvPr id="662" name="Google Shape;662;p25"/>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5"/>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25"/>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665" name="Shape 665"/>
        <p:cNvGrpSpPr/>
        <p:nvPr/>
      </p:nvGrpSpPr>
      <p:grpSpPr>
        <a:xfrm>
          <a:off x="0" y="0"/>
          <a:ext cx="0" cy="0"/>
          <a:chOff x="0" y="0"/>
          <a:chExt cx="0" cy="0"/>
        </a:xfrm>
      </p:grpSpPr>
      <p:sp>
        <p:nvSpPr>
          <p:cNvPr id="666" name="Google Shape;666;p26"/>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rtl="0">
              <a:spcBef>
                <a:spcPts val="0"/>
              </a:spcBef>
              <a:spcAft>
                <a:spcPts val="0"/>
              </a:spcAft>
              <a:buSzPts val="4500"/>
              <a:buNone/>
              <a:defRPr sz="4500"/>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667" name="Google Shape;667;p26"/>
          <p:cNvSpPr txBox="1"/>
          <p:nvPr>
            <p:ph hasCustomPrompt="1" idx="2" type="title"/>
          </p:nvPr>
        </p:nvSpPr>
        <p:spPr>
          <a:xfrm>
            <a:off x="5820788" y="3376325"/>
            <a:ext cx="2554200" cy="718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4800"/>
              <a:buNone/>
              <a:defRPr sz="4800">
                <a:solidFill>
                  <a:schemeClr val="dk2"/>
                </a:solidFill>
              </a:defRPr>
            </a:lvl1pPr>
            <a:lvl2pPr lvl="1" rtl="0" algn="ctr">
              <a:lnSpc>
                <a:spcPct val="115000"/>
              </a:lnSpc>
              <a:spcBef>
                <a:spcPts val="0"/>
              </a:spcBef>
              <a:spcAft>
                <a:spcPts val="0"/>
              </a:spcAft>
              <a:buClr>
                <a:schemeClr val="dk2"/>
              </a:buClr>
              <a:buSzPts val="4800"/>
              <a:buNone/>
              <a:defRPr sz="4800">
                <a:solidFill>
                  <a:schemeClr val="dk2"/>
                </a:solidFill>
              </a:defRPr>
            </a:lvl2pPr>
            <a:lvl3pPr lvl="2" rtl="0" algn="ctr">
              <a:lnSpc>
                <a:spcPct val="115000"/>
              </a:lnSpc>
              <a:spcBef>
                <a:spcPts val="0"/>
              </a:spcBef>
              <a:spcAft>
                <a:spcPts val="0"/>
              </a:spcAft>
              <a:buClr>
                <a:schemeClr val="dk2"/>
              </a:buClr>
              <a:buSzPts val="4800"/>
              <a:buNone/>
              <a:defRPr sz="4800">
                <a:solidFill>
                  <a:schemeClr val="dk2"/>
                </a:solidFill>
              </a:defRPr>
            </a:lvl3pPr>
            <a:lvl4pPr lvl="3" rtl="0" algn="ctr">
              <a:lnSpc>
                <a:spcPct val="115000"/>
              </a:lnSpc>
              <a:spcBef>
                <a:spcPts val="0"/>
              </a:spcBef>
              <a:spcAft>
                <a:spcPts val="0"/>
              </a:spcAft>
              <a:buClr>
                <a:schemeClr val="dk2"/>
              </a:buClr>
              <a:buSzPts val="4800"/>
              <a:buNone/>
              <a:defRPr sz="4800">
                <a:solidFill>
                  <a:schemeClr val="dk2"/>
                </a:solidFill>
              </a:defRPr>
            </a:lvl4pPr>
            <a:lvl5pPr lvl="4" rtl="0" algn="ctr">
              <a:lnSpc>
                <a:spcPct val="115000"/>
              </a:lnSpc>
              <a:spcBef>
                <a:spcPts val="0"/>
              </a:spcBef>
              <a:spcAft>
                <a:spcPts val="0"/>
              </a:spcAft>
              <a:buClr>
                <a:schemeClr val="dk2"/>
              </a:buClr>
              <a:buSzPts val="4800"/>
              <a:buNone/>
              <a:defRPr sz="4800">
                <a:solidFill>
                  <a:schemeClr val="dk2"/>
                </a:solidFill>
              </a:defRPr>
            </a:lvl5pPr>
            <a:lvl6pPr lvl="5" rtl="0" algn="ctr">
              <a:lnSpc>
                <a:spcPct val="115000"/>
              </a:lnSpc>
              <a:spcBef>
                <a:spcPts val="0"/>
              </a:spcBef>
              <a:spcAft>
                <a:spcPts val="0"/>
              </a:spcAft>
              <a:buClr>
                <a:schemeClr val="dk2"/>
              </a:buClr>
              <a:buSzPts val="4800"/>
              <a:buNone/>
              <a:defRPr sz="4800">
                <a:solidFill>
                  <a:schemeClr val="dk2"/>
                </a:solidFill>
              </a:defRPr>
            </a:lvl6pPr>
            <a:lvl7pPr lvl="6" rtl="0" algn="ctr">
              <a:lnSpc>
                <a:spcPct val="115000"/>
              </a:lnSpc>
              <a:spcBef>
                <a:spcPts val="0"/>
              </a:spcBef>
              <a:spcAft>
                <a:spcPts val="0"/>
              </a:spcAft>
              <a:buClr>
                <a:schemeClr val="dk2"/>
              </a:buClr>
              <a:buSzPts val="4800"/>
              <a:buNone/>
              <a:defRPr sz="4800">
                <a:solidFill>
                  <a:schemeClr val="dk2"/>
                </a:solidFill>
              </a:defRPr>
            </a:lvl7pPr>
            <a:lvl8pPr lvl="7" rtl="0" algn="ctr">
              <a:lnSpc>
                <a:spcPct val="115000"/>
              </a:lnSpc>
              <a:spcBef>
                <a:spcPts val="0"/>
              </a:spcBef>
              <a:spcAft>
                <a:spcPts val="0"/>
              </a:spcAft>
              <a:buClr>
                <a:schemeClr val="dk2"/>
              </a:buClr>
              <a:buSzPts val="4800"/>
              <a:buNone/>
              <a:defRPr sz="4800">
                <a:solidFill>
                  <a:schemeClr val="dk2"/>
                </a:solidFill>
              </a:defRPr>
            </a:lvl8pPr>
            <a:lvl9pPr lvl="8" rtl="0" algn="ctr">
              <a:lnSpc>
                <a:spcPct val="115000"/>
              </a:lnSpc>
              <a:spcBef>
                <a:spcPts val="0"/>
              </a:spcBef>
              <a:spcAft>
                <a:spcPts val="0"/>
              </a:spcAft>
              <a:buClr>
                <a:schemeClr val="dk2"/>
              </a:buClr>
              <a:buSzPts val="4800"/>
              <a:buNone/>
              <a:defRPr sz="4800">
                <a:solidFill>
                  <a:schemeClr val="dk2"/>
                </a:solidFill>
              </a:defRPr>
            </a:lvl9pPr>
          </a:lstStyle>
          <a:p>
            <a:r>
              <a:t>xx%</a:t>
            </a:r>
          </a:p>
        </p:txBody>
      </p:sp>
      <p:sp>
        <p:nvSpPr>
          <p:cNvPr id="668" name="Google Shape;668;p26"/>
          <p:cNvSpPr txBox="1"/>
          <p:nvPr>
            <p:ph idx="1" type="subTitle"/>
          </p:nvPr>
        </p:nvSpPr>
        <p:spPr>
          <a:xfrm>
            <a:off x="5820788" y="3959600"/>
            <a:ext cx="2554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669" name="Google Shape;669;p26"/>
          <p:cNvSpPr txBox="1"/>
          <p:nvPr>
            <p:ph hasCustomPrompt="1" idx="3" type="title"/>
          </p:nvPr>
        </p:nvSpPr>
        <p:spPr>
          <a:xfrm>
            <a:off x="769013" y="1478050"/>
            <a:ext cx="2554200" cy="718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4800"/>
              <a:buNone/>
              <a:defRPr sz="4800">
                <a:solidFill>
                  <a:schemeClr val="dk2"/>
                </a:solidFill>
              </a:defRPr>
            </a:lvl1pPr>
            <a:lvl2pPr lvl="1" rtl="0" algn="ctr">
              <a:lnSpc>
                <a:spcPct val="115000"/>
              </a:lnSpc>
              <a:spcBef>
                <a:spcPts val="0"/>
              </a:spcBef>
              <a:spcAft>
                <a:spcPts val="0"/>
              </a:spcAft>
              <a:buClr>
                <a:schemeClr val="dk2"/>
              </a:buClr>
              <a:buSzPts val="4800"/>
              <a:buNone/>
              <a:defRPr sz="4800">
                <a:solidFill>
                  <a:schemeClr val="dk2"/>
                </a:solidFill>
              </a:defRPr>
            </a:lvl2pPr>
            <a:lvl3pPr lvl="2" rtl="0" algn="ctr">
              <a:lnSpc>
                <a:spcPct val="115000"/>
              </a:lnSpc>
              <a:spcBef>
                <a:spcPts val="0"/>
              </a:spcBef>
              <a:spcAft>
                <a:spcPts val="0"/>
              </a:spcAft>
              <a:buClr>
                <a:schemeClr val="dk2"/>
              </a:buClr>
              <a:buSzPts val="4800"/>
              <a:buNone/>
              <a:defRPr sz="4800">
                <a:solidFill>
                  <a:schemeClr val="dk2"/>
                </a:solidFill>
              </a:defRPr>
            </a:lvl3pPr>
            <a:lvl4pPr lvl="3" rtl="0" algn="ctr">
              <a:lnSpc>
                <a:spcPct val="115000"/>
              </a:lnSpc>
              <a:spcBef>
                <a:spcPts val="0"/>
              </a:spcBef>
              <a:spcAft>
                <a:spcPts val="0"/>
              </a:spcAft>
              <a:buClr>
                <a:schemeClr val="dk2"/>
              </a:buClr>
              <a:buSzPts val="4800"/>
              <a:buNone/>
              <a:defRPr sz="4800">
                <a:solidFill>
                  <a:schemeClr val="dk2"/>
                </a:solidFill>
              </a:defRPr>
            </a:lvl4pPr>
            <a:lvl5pPr lvl="4" rtl="0" algn="ctr">
              <a:lnSpc>
                <a:spcPct val="115000"/>
              </a:lnSpc>
              <a:spcBef>
                <a:spcPts val="0"/>
              </a:spcBef>
              <a:spcAft>
                <a:spcPts val="0"/>
              </a:spcAft>
              <a:buClr>
                <a:schemeClr val="dk2"/>
              </a:buClr>
              <a:buSzPts val="4800"/>
              <a:buNone/>
              <a:defRPr sz="4800">
                <a:solidFill>
                  <a:schemeClr val="dk2"/>
                </a:solidFill>
              </a:defRPr>
            </a:lvl5pPr>
            <a:lvl6pPr lvl="5" rtl="0" algn="ctr">
              <a:lnSpc>
                <a:spcPct val="115000"/>
              </a:lnSpc>
              <a:spcBef>
                <a:spcPts val="0"/>
              </a:spcBef>
              <a:spcAft>
                <a:spcPts val="0"/>
              </a:spcAft>
              <a:buClr>
                <a:schemeClr val="dk2"/>
              </a:buClr>
              <a:buSzPts val="4800"/>
              <a:buNone/>
              <a:defRPr sz="4800">
                <a:solidFill>
                  <a:schemeClr val="dk2"/>
                </a:solidFill>
              </a:defRPr>
            </a:lvl6pPr>
            <a:lvl7pPr lvl="6" rtl="0" algn="ctr">
              <a:lnSpc>
                <a:spcPct val="115000"/>
              </a:lnSpc>
              <a:spcBef>
                <a:spcPts val="0"/>
              </a:spcBef>
              <a:spcAft>
                <a:spcPts val="0"/>
              </a:spcAft>
              <a:buClr>
                <a:schemeClr val="dk2"/>
              </a:buClr>
              <a:buSzPts val="4800"/>
              <a:buNone/>
              <a:defRPr sz="4800">
                <a:solidFill>
                  <a:schemeClr val="dk2"/>
                </a:solidFill>
              </a:defRPr>
            </a:lvl7pPr>
            <a:lvl8pPr lvl="7" rtl="0" algn="ctr">
              <a:lnSpc>
                <a:spcPct val="115000"/>
              </a:lnSpc>
              <a:spcBef>
                <a:spcPts val="0"/>
              </a:spcBef>
              <a:spcAft>
                <a:spcPts val="0"/>
              </a:spcAft>
              <a:buClr>
                <a:schemeClr val="dk2"/>
              </a:buClr>
              <a:buSzPts val="4800"/>
              <a:buNone/>
              <a:defRPr sz="4800">
                <a:solidFill>
                  <a:schemeClr val="dk2"/>
                </a:solidFill>
              </a:defRPr>
            </a:lvl8pPr>
            <a:lvl9pPr lvl="8" rtl="0" algn="ctr">
              <a:lnSpc>
                <a:spcPct val="115000"/>
              </a:lnSpc>
              <a:spcBef>
                <a:spcPts val="0"/>
              </a:spcBef>
              <a:spcAft>
                <a:spcPts val="0"/>
              </a:spcAft>
              <a:buClr>
                <a:schemeClr val="dk2"/>
              </a:buClr>
              <a:buSzPts val="4800"/>
              <a:buNone/>
              <a:defRPr sz="4800">
                <a:solidFill>
                  <a:schemeClr val="dk2"/>
                </a:solidFill>
              </a:defRPr>
            </a:lvl9pPr>
          </a:lstStyle>
          <a:p>
            <a:r>
              <a:t>xx%</a:t>
            </a:r>
          </a:p>
        </p:txBody>
      </p:sp>
      <p:sp>
        <p:nvSpPr>
          <p:cNvPr id="670" name="Google Shape;670;p26"/>
          <p:cNvSpPr txBox="1"/>
          <p:nvPr>
            <p:ph idx="4" type="subTitle"/>
          </p:nvPr>
        </p:nvSpPr>
        <p:spPr>
          <a:xfrm>
            <a:off x="769013" y="2061325"/>
            <a:ext cx="2554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671" name="Google Shape;671;p26"/>
          <p:cNvSpPr txBox="1"/>
          <p:nvPr>
            <p:ph hasCustomPrompt="1" idx="5" type="title"/>
          </p:nvPr>
        </p:nvSpPr>
        <p:spPr>
          <a:xfrm>
            <a:off x="3294900" y="2483450"/>
            <a:ext cx="2554200" cy="718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4800"/>
              <a:buNone/>
              <a:defRPr sz="4800"/>
            </a:lvl1pPr>
            <a:lvl2pPr lvl="1" rtl="0" algn="ctr">
              <a:lnSpc>
                <a:spcPct val="115000"/>
              </a:lnSpc>
              <a:spcBef>
                <a:spcPts val="0"/>
              </a:spcBef>
              <a:spcAft>
                <a:spcPts val="0"/>
              </a:spcAft>
              <a:buClr>
                <a:schemeClr val="dk2"/>
              </a:buClr>
              <a:buSzPts val="4800"/>
              <a:buNone/>
              <a:defRPr sz="4800">
                <a:solidFill>
                  <a:schemeClr val="dk2"/>
                </a:solidFill>
              </a:defRPr>
            </a:lvl2pPr>
            <a:lvl3pPr lvl="2" rtl="0" algn="ctr">
              <a:lnSpc>
                <a:spcPct val="115000"/>
              </a:lnSpc>
              <a:spcBef>
                <a:spcPts val="0"/>
              </a:spcBef>
              <a:spcAft>
                <a:spcPts val="0"/>
              </a:spcAft>
              <a:buClr>
                <a:schemeClr val="dk2"/>
              </a:buClr>
              <a:buSzPts val="4800"/>
              <a:buNone/>
              <a:defRPr sz="4800">
                <a:solidFill>
                  <a:schemeClr val="dk2"/>
                </a:solidFill>
              </a:defRPr>
            </a:lvl3pPr>
            <a:lvl4pPr lvl="3" rtl="0" algn="ctr">
              <a:lnSpc>
                <a:spcPct val="115000"/>
              </a:lnSpc>
              <a:spcBef>
                <a:spcPts val="0"/>
              </a:spcBef>
              <a:spcAft>
                <a:spcPts val="0"/>
              </a:spcAft>
              <a:buClr>
                <a:schemeClr val="dk2"/>
              </a:buClr>
              <a:buSzPts val="4800"/>
              <a:buNone/>
              <a:defRPr sz="4800">
                <a:solidFill>
                  <a:schemeClr val="dk2"/>
                </a:solidFill>
              </a:defRPr>
            </a:lvl4pPr>
            <a:lvl5pPr lvl="4" rtl="0" algn="ctr">
              <a:lnSpc>
                <a:spcPct val="115000"/>
              </a:lnSpc>
              <a:spcBef>
                <a:spcPts val="0"/>
              </a:spcBef>
              <a:spcAft>
                <a:spcPts val="0"/>
              </a:spcAft>
              <a:buClr>
                <a:schemeClr val="dk2"/>
              </a:buClr>
              <a:buSzPts val="4800"/>
              <a:buNone/>
              <a:defRPr sz="4800">
                <a:solidFill>
                  <a:schemeClr val="dk2"/>
                </a:solidFill>
              </a:defRPr>
            </a:lvl5pPr>
            <a:lvl6pPr lvl="5" rtl="0" algn="ctr">
              <a:lnSpc>
                <a:spcPct val="115000"/>
              </a:lnSpc>
              <a:spcBef>
                <a:spcPts val="0"/>
              </a:spcBef>
              <a:spcAft>
                <a:spcPts val="0"/>
              </a:spcAft>
              <a:buClr>
                <a:schemeClr val="dk2"/>
              </a:buClr>
              <a:buSzPts val="4800"/>
              <a:buNone/>
              <a:defRPr sz="4800">
                <a:solidFill>
                  <a:schemeClr val="dk2"/>
                </a:solidFill>
              </a:defRPr>
            </a:lvl6pPr>
            <a:lvl7pPr lvl="6" rtl="0" algn="ctr">
              <a:lnSpc>
                <a:spcPct val="115000"/>
              </a:lnSpc>
              <a:spcBef>
                <a:spcPts val="0"/>
              </a:spcBef>
              <a:spcAft>
                <a:spcPts val="0"/>
              </a:spcAft>
              <a:buClr>
                <a:schemeClr val="dk2"/>
              </a:buClr>
              <a:buSzPts val="4800"/>
              <a:buNone/>
              <a:defRPr sz="4800">
                <a:solidFill>
                  <a:schemeClr val="dk2"/>
                </a:solidFill>
              </a:defRPr>
            </a:lvl7pPr>
            <a:lvl8pPr lvl="7" rtl="0" algn="ctr">
              <a:lnSpc>
                <a:spcPct val="115000"/>
              </a:lnSpc>
              <a:spcBef>
                <a:spcPts val="0"/>
              </a:spcBef>
              <a:spcAft>
                <a:spcPts val="0"/>
              </a:spcAft>
              <a:buClr>
                <a:schemeClr val="dk2"/>
              </a:buClr>
              <a:buSzPts val="4800"/>
              <a:buNone/>
              <a:defRPr sz="4800">
                <a:solidFill>
                  <a:schemeClr val="dk2"/>
                </a:solidFill>
              </a:defRPr>
            </a:lvl8pPr>
            <a:lvl9pPr lvl="8" rtl="0" algn="ctr">
              <a:lnSpc>
                <a:spcPct val="115000"/>
              </a:lnSpc>
              <a:spcBef>
                <a:spcPts val="0"/>
              </a:spcBef>
              <a:spcAft>
                <a:spcPts val="0"/>
              </a:spcAft>
              <a:buClr>
                <a:schemeClr val="dk2"/>
              </a:buClr>
              <a:buSzPts val="4800"/>
              <a:buNone/>
              <a:defRPr sz="4800">
                <a:solidFill>
                  <a:schemeClr val="dk2"/>
                </a:solidFill>
              </a:defRPr>
            </a:lvl9pPr>
          </a:lstStyle>
          <a:p>
            <a:r>
              <a:t>xx%</a:t>
            </a:r>
          </a:p>
        </p:txBody>
      </p:sp>
      <p:sp>
        <p:nvSpPr>
          <p:cNvPr id="672" name="Google Shape;672;p26"/>
          <p:cNvSpPr txBox="1"/>
          <p:nvPr>
            <p:ph idx="6" type="subTitle"/>
          </p:nvPr>
        </p:nvSpPr>
        <p:spPr>
          <a:xfrm>
            <a:off x="3294900" y="3066725"/>
            <a:ext cx="2554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673" name="Google Shape;673;p26"/>
          <p:cNvSpPr/>
          <p:nvPr/>
        </p:nvSpPr>
        <p:spPr>
          <a:xfrm rot="-5400000">
            <a:off x="-796623" y="679624"/>
            <a:ext cx="2254475" cy="778780"/>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6"/>
          <p:cNvSpPr/>
          <p:nvPr/>
        </p:nvSpPr>
        <p:spPr>
          <a:xfrm flipH="1" rot="-5400000">
            <a:off x="6657351" y="644499"/>
            <a:ext cx="4702380" cy="1928882"/>
          </a:xfrm>
          <a:custGeom>
            <a:rect b="b" l="l" r="r" t="t"/>
            <a:pathLst>
              <a:path extrusionOk="0" h="29845" w="59001">
                <a:moveTo>
                  <a:pt x="19228" y="0"/>
                </a:moveTo>
                <a:cubicBezTo>
                  <a:pt x="13562" y="0"/>
                  <a:pt x="7982" y="3456"/>
                  <a:pt x="4239" y="10735"/>
                </a:cubicBezTo>
                <a:cubicBezTo>
                  <a:pt x="0" y="18950"/>
                  <a:pt x="2548" y="27594"/>
                  <a:pt x="3346" y="29844"/>
                </a:cubicBezTo>
                <a:lnTo>
                  <a:pt x="54328" y="29832"/>
                </a:lnTo>
                <a:cubicBezTo>
                  <a:pt x="59001" y="10430"/>
                  <a:pt x="50773" y="5972"/>
                  <a:pt x="42764" y="5972"/>
                </a:cubicBezTo>
                <a:cubicBezTo>
                  <a:pt x="41936" y="5972"/>
                  <a:pt x="41111" y="6020"/>
                  <a:pt x="40303" y="6103"/>
                </a:cubicBezTo>
                <a:cubicBezTo>
                  <a:pt x="39283" y="6208"/>
                  <a:pt x="38386" y="6256"/>
                  <a:pt x="37585" y="6256"/>
                </a:cubicBezTo>
                <a:cubicBezTo>
                  <a:pt x="31526" y="6256"/>
                  <a:pt x="30952" y="3479"/>
                  <a:pt x="24527" y="1007"/>
                </a:cubicBezTo>
                <a:cubicBezTo>
                  <a:pt x="22788" y="340"/>
                  <a:pt x="21004" y="0"/>
                  <a:pt x="19228"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 name="Google Shape;675;p26"/>
          <p:cNvGrpSpPr/>
          <p:nvPr/>
        </p:nvGrpSpPr>
        <p:grpSpPr>
          <a:xfrm rot="1542416">
            <a:off x="1039841" y="56741"/>
            <a:ext cx="333048" cy="315962"/>
            <a:chOff x="3383825" y="120900"/>
            <a:chExt cx="1052188" cy="998211"/>
          </a:xfrm>
        </p:grpSpPr>
        <p:grpSp>
          <p:nvGrpSpPr>
            <p:cNvPr id="676" name="Google Shape;676;p26"/>
            <p:cNvGrpSpPr/>
            <p:nvPr/>
          </p:nvGrpSpPr>
          <p:grpSpPr>
            <a:xfrm>
              <a:off x="3383825" y="120900"/>
              <a:ext cx="1052188" cy="998211"/>
              <a:chOff x="3383825" y="120900"/>
              <a:chExt cx="1052188" cy="998211"/>
            </a:xfrm>
          </p:grpSpPr>
          <p:sp>
            <p:nvSpPr>
              <p:cNvPr id="677" name="Google Shape;677;p26"/>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6"/>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 name="Google Shape;679;p26"/>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26"/>
          <p:cNvGrpSpPr/>
          <p:nvPr/>
        </p:nvGrpSpPr>
        <p:grpSpPr>
          <a:xfrm>
            <a:off x="7724204" y="4411237"/>
            <a:ext cx="1066518" cy="657082"/>
            <a:chOff x="7724204" y="4411237"/>
            <a:chExt cx="1066518" cy="657082"/>
          </a:xfrm>
        </p:grpSpPr>
        <p:grpSp>
          <p:nvGrpSpPr>
            <p:cNvPr id="681" name="Google Shape;681;p26"/>
            <p:cNvGrpSpPr/>
            <p:nvPr/>
          </p:nvGrpSpPr>
          <p:grpSpPr>
            <a:xfrm rot="5673040">
              <a:off x="8236156" y="4445035"/>
              <a:ext cx="547707" cy="519609"/>
              <a:chOff x="3383825" y="120900"/>
              <a:chExt cx="1052188" cy="998211"/>
            </a:xfrm>
          </p:grpSpPr>
          <p:grpSp>
            <p:nvGrpSpPr>
              <p:cNvPr id="682" name="Google Shape;682;p26"/>
              <p:cNvGrpSpPr/>
              <p:nvPr/>
            </p:nvGrpSpPr>
            <p:grpSpPr>
              <a:xfrm>
                <a:off x="3383825" y="120900"/>
                <a:ext cx="1052188" cy="998211"/>
                <a:chOff x="3383825" y="120900"/>
                <a:chExt cx="1052188" cy="998211"/>
              </a:xfrm>
            </p:grpSpPr>
            <p:sp>
              <p:nvSpPr>
                <p:cNvPr id="683" name="Google Shape;683;p26"/>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6"/>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 name="Google Shape;685;p26"/>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26"/>
            <p:cNvGrpSpPr/>
            <p:nvPr/>
          </p:nvGrpSpPr>
          <p:grpSpPr>
            <a:xfrm rot="5672541">
              <a:off x="7728094" y="4752871"/>
              <a:ext cx="312218" cy="296201"/>
              <a:chOff x="3383825" y="120900"/>
              <a:chExt cx="1052188" cy="998211"/>
            </a:xfrm>
          </p:grpSpPr>
          <p:grpSp>
            <p:nvGrpSpPr>
              <p:cNvPr id="687" name="Google Shape;687;p26"/>
              <p:cNvGrpSpPr/>
              <p:nvPr/>
            </p:nvGrpSpPr>
            <p:grpSpPr>
              <a:xfrm>
                <a:off x="3383825" y="120900"/>
                <a:ext cx="1052188" cy="998211"/>
                <a:chOff x="3383825" y="120900"/>
                <a:chExt cx="1052188" cy="998211"/>
              </a:xfrm>
            </p:grpSpPr>
            <p:sp>
              <p:nvSpPr>
                <p:cNvPr id="688" name="Google Shape;688;p26"/>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6"/>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 name="Google Shape;690;p26"/>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691" name="Shape 691"/>
        <p:cNvGrpSpPr/>
        <p:nvPr/>
      </p:nvGrpSpPr>
      <p:grpSpPr>
        <a:xfrm>
          <a:off x="0" y="0"/>
          <a:ext cx="0" cy="0"/>
          <a:chOff x="0" y="0"/>
          <a:chExt cx="0" cy="0"/>
        </a:xfrm>
      </p:grpSpPr>
      <p:sp>
        <p:nvSpPr>
          <p:cNvPr id="692" name="Google Shape;692;p27"/>
          <p:cNvSpPr txBox="1"/>
          <p:nvPr>
            <p:ph type="title"/>
          </p:nvPr>
        </p:nvSpPr>
        <p:spPr>
          <a:xfrm>
            <a:off x="2347938" y="3876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500"/>
              <a:buNone/>
              <a:defRPr sz="8500"/>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693" name="Google Shape;693;p27"/>
          <p:cNvSpPr txBox="1"/>
          <p:nvPr>
            <p:ph idx="1" type="subTitle"/>
          </p:nvPr>
        </p:nvSpPr>
        <p:spPr>
          <a:xfrm>
            <a:off x="2347950" y="1724450"/>
            <a:ext cx="44481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4" name="Google Shape;694;p27"/>
          <p:cNvSpPr txBox="1"/>
          <p:nvPr/>
        </p:nvSpPr>
        <p:spPr>
          <a:xfrm>
            <a:off x="2777250" y="3421175"/>
            <a:ext cx="35895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2"/>
                </a:solidFill>
                <a:latin typeface="Barlow"/>
                <a:ea typeface="Barlow"/>
                <a:cs typeface="Barlow"/>
                <a:sym typeface="Barlow"/>
              </a:rPr>
              <a:t>CREDITS:</a:t>
            </a:r>
            <a:r>
              <a:rPr lang="en" sz="1200">
                <a:solidFill>
                  <a:schemeClr val="dk2"/>
                </a:solidFill>
                <a:latin typeface="Barlow"/>
                <a:ea typeface="Barlow"/>
                <a:cs typeface="Barlow"/>
                <a:sym typeface="Barlow"/>
              </a:rPr>
              <a:t> This presentation template was created by </a:t>
            </a:r>
            <a:r>
              <a:rPr b="1" lang="en" sz="1200">
                <a:solidFill>
                  <a:schemeClr val="dk2"/>
                </a:solidFill>
                <a:uFill>
                  <a:noFill/>
                </a:uFill>
                <a:latin typeface="Barlow"/>
                <a:ea typeface="Barlow"/>
                <a:cs typeface="Barlow"/>
                <a:sym typeface="Barlow"/>
                <a:hlinkClick r:id="rId2">
                  <a:extLst>
                    <a:ext uri="{A12FA001-AC4F-418D-AE19-62706E023703}">
                      <ahyp:hlinkClr val="tx"/>
                    </a:ext>
                  </a:extLst>
                </a:hlinkClick>
              </a:rPr>
              <a:t>Slidesgo</a:t>
            </a:r>
            <a:r>
              <a:rPr lang="en" sz="1200">
                <a:solidFill>
                  <a:schemeClr val="dk2"/>
                </a:solidFill>
                <a:latin typeface="Barlow"/>
                <a:ea typeface="Barlow"/>
                <a:cs typeface="Barlow"/>
                <a:sym typeface="Barlow"/>
              </a:rPr>
              <a:t>, and includes icons by </a:t>
            </a:r>
            <a:r>
              <a:rPr b="1" lang="en" sz="1200">
                <a:solidFill>
                  <a:schemeClr val="dk2"/>
                </a:solidFill>
                <a:uFill>
                  <a:noFill/>
                </a:uFill>
                <a:latin typeface="Barlow"/>
                <a:ea typeface="Barlow"/>
                <a:cs typeface="Barlow"/>
                <a:sym typeface="Barlow"/>
                <a:hlinkClick r:id="rId3">
                  <a:extLst>
                    <a:ext uri="{A12FA001-AC4F-418D-AE19-62706E023703}">
                      <ahyp:hlinkClr val="tx"/>
                    </a:ext>
                  </a:extLst>
                </a:hlinkClick>
              </a:rPr>
              <a:t>Flaticon</a:t>
            </a:r>
            <a:r>
              <a:rPr lang="en" sz="1200">
                <a:solidFill>
                  <a:schemeClr val="dk2"/>
                </a:solidFill>
                <a:latin typeface="Barlow"/>
                <a:ea typeface="Barlow"/>
                <a:cs typeface="Barlow"/>
                <a:sym typeface="Barlow"/>
              </a:rPr>
              <a:t>, and infographics &amp; images by </a:t>
            </a:r>
            <a:r>
              <a:rPr b="1" lang="en" sz="1200">
                <a:solidFill>
                  <a:schemeClr val="dk2"/>
                </a:solidFill>
                <a:uFill>
                  <a:noFill/>
                </a:uFill>
                <a:latin typeface="Barlow"/>
                <a:ea typeface="Barlow"/>
                <a:cs typeface="Barlow"/>
                <a:sym typeface="Barlow"/>
                <a:hlinkClick r:id="rId4">
                  <a:extLst>
                    <a:ext uri="{A12FA001-AC4F-418D-AE19-62706E023703}">
                      <ahyp:hlinkClr val="tx"/>
                    </a:ext>
                  </a:extLst>
                </a:hlinkClick>
              </a:rPr>
              <a:t>Freepik</a:t>
            </a:r>
            <a:r>
              <a:rPr lang="en" sz="1200">
                <a:solidFill>
                  <a:schemeClr val="dk2"/>
                </a:solidFill>
                <a:latin typeface="Barlow"/>
                <a:ea typeface="Barlow"/>
                <a:cs typeface="Barlow"/>
                <a:sym typeface="Barlow"/>
              </a:rPr>
              <a:t> </a:t>
            </a:r>
            <a:endParaRPr b="1" sz="1200">
              <a:solidFill>
                <a:schemeClr val="dk2"/>
              </a:solidFill>
              <a:latin typeface="Barlow"/>
              <a:ea typeface="Barlow"/>
              <a:cs typeface="Barlow"/>
              <a:sym typeface="Barlow"/>
            </a:endParaRPr>
          </a:p>
        </p:txBody>
      </p:sp>
      <p:sp>
        <p:nvSpPr>
          <p:cNvPr id="695" name="Google Shape;695;p27"/>
          <p:cNvSpPr/>
          <p:nvPr/>
        </p:nvSpPr>
        <p:spPr>
          <a:xfrm flipH="1" rot="10800000">
            <a:off x="0" y="3"/>
            <a:ext cx="3154944" cy="859072"/>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 name="Google Shape;696;p27"/>
          <p:cNvGrpSpPr/>
          <p:nvPr/>
        </p:nvGrpSpPr>
        <p:grpSpPr>
          <a:xfrm>
            <a:off x="7295630" y="3066506"/>
            <a:ext cx="2673089" cy="2139018"/>
            <a:chOff x="7295630" y="2964781"/>
            <a:chExt cx="2673089" cy="2139018"/>
          </a:xfrm>
        </p:grpSpPr>
        <p:sp>
          <p:nvSpPr>
            <p:cNvPr id="697" name="Google Shape;697;p27"/>
            <p:cNvSpPr/>
            <p:nvPr/>
          </p:nvSpPr>
          <p:spPr>
            <a:xfrm>
              <a:off x="7487421" y="3401798"/>
              <a:ext cx="2481298" cy="1702001"/>
            </a:xfrm>
            <a:custGeom>
              <a:rect b="b" l="l" r="r" t="t"/>
              <a:pathLst>
                <a:path extrusionOk="0" h="37421" w="54555">
                  <a:moveTo>
                    <a:pt x="21695" y="0"/>
                  </a:moveTo>
                  <a:cubicBezTo>
                    <a:pt x="16829" y="0"/>
                    <a:pt x="13008" y="4273"/>
                    <a:pt x="11716" y="10167"/>
                  </a:cubicBezTo>
                  <a:cubicBezTo>
                    <a:pt x="9990" y="17978"/>
                    <a:pt x="5775" y="18299"/>
                    <a:pt x="2893" y="26205"/>
                  </a:cubicBezTo>
                  <a:cubicBezTo>
                    <a:pt x="0" y="34123"/>
                    <a:pt x="4858" y="37421"/>
                    <a:pt x="4858" y="37421"/>
                  </a:cubicBezTo>
                  <a:lnTo>
                    <a:pt x="45935" y="36861"/>
                  </a:lnTo>
                  <a:cubicBezTo>
                    <a:pt x="54555" y="28146"/>
                    <a:pt x="53233" y="15513"/>
                    <a:pt x="43482" y="13299"/>
                  </a:cubicBezTo>
                  <a:cubicBezTo>
                    <a:pt x="33743" y="11084"/>
                    <a:pt x="33909" y="5548"/>
                    <a:pt x="26754" y="1464"/>
                  </a:cubicBezTo>
                  <a:cubicBezTo>
                    <a:pt x="24990" y="457"/>
                    <a:pt x="23287" y="0"/>
                    <a:pt x="2169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 name="Google Shape;698;p27"/>
            <p:cNvGrpSpPr/>
            <p:nvPr/>
          </p:nvGrpSpPr>
          <p:grpSpPr>
            <a:xfrm>
              <a:off x="7295630" y="2964781"/>
              <a:ext cx="1750803" cy="1346069"/>
              <a:chOff x="-104370" y="-516544"/>
              <a:chExt cx="1750803" cy="1346069"/>
            </a:xfrm>
          </p:grpSpPr>
          <p:sp>
            <p:nvSpPr>
              <p:cNvPr id="699" name="Google Shape;699;p27"/>
              <p:cNvSpPr/>
              <p:nvPr/>
            </p:nvSpPr>
            <p:spPr>
              <a:xfrm>
                <a:off x="-104370" y="495399"/>
                <a:ext cx="362675" cy="334125"/>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sp>
            <p:nvSpPr>
              <p:cNvPr id="700" name="Google Shape;700;p27"/>
              <p:cNvSpPr/>
              <p:nvPr/>
            </p:nvSpPr>
            <p:spPr>
              <a:xfrm>
                <a:off x="1429077" y="-516544"/>
                <a:ext cx="217355" cy="205774"/>
              </a:xfrm>
              <a:custGeom>
                <a:rect b="b" l="l" r="r" t="t"/>
                <a:pathLst>
                  <a:path extrusionOk="0" h="10039" w="10604">
                    <a:moveTo>
                      <a:pt x="1210" y="2220"/>
                    </a:moveTo>
                    <a:cubicBezTo>
                      <a:pt x="2226" y="1258"/>
                      <a:pt x="4698" y="-92"/>
                      <a:pt x="6139" y="5"/>
                    </a:cubicBezTo>
                    <a:cubicBezTo>
                      <a:pt x="7580" y="103"/>
                      <a:pt x="9125" y="1854"/>
                      <a:pt x="9854" y="2805"/>
                    </a:cubicBezTo>
                    <a:cubicBezTo>
                      <a:pt x="10583" y="3756"/>
                      <a:pt x="10727" y="4671"/>
                      <a:pt x="10514" y="5709"/>
                    </a:cubicBezTo>
                    <a:cubicBezTo>
                      <a:pt x="10301" y="6747"/>
                      <a:pt x="9626" y="8319"/>
                      <a:pt x="8576" y="9032"/>
                    </a:cubicBezTo>
                    <a:cubicBezTo>
                      <a:pt x="7526" y="9745"/>
                      <a:pt x="5274" y="10199"/>
                      <a:pt x="4212" y="9987"/>
                    </a:cubicBezTo>
                    <a:cubicBezTo>
                      <a:pt x="3151" y="9775"/>
                      <a:pt x="2902" y="8460"/>
                      <a:pt x="2207" y="7758"/>
                    </a:cubicBezTo>
                    <a:cubicBezTo>
                      <a:pt x="1512" y="7056"/>
                      <a:pt x="208" y="6700"/>
                      <a:pt x="42" y="5777"/>
                    </a:cubicBezTo>
                    <a:cubicBezTo>
                      <a:pt x="-124" y="4854"/>
                      <a:pt x="194" y="3182"/>
                      <a:pt x="1210" y="2220"/>
                    </a:cubicBezTo>
                    <a:close/>
                  </a:path>
                </a:pathLst>
              </a:custGeom>
              <a:solidFill>
                <a:srgbClr val="F2AA80">
                  <a:alpha val="13130"/>
                </a:srgbClr>
              </a:solidFill>
              <a:ln>
                <a:noFill/>
              </a:ln>
            </p:spPr>
          </p:sp>
        </p:grpSp>
      </p:grpSp>
      <p:grpSp>
        <p:nvGrpSpPr>
          <p:cNvPr id="701" name="Google Shape;701;p27"/>
          <p:cNvGrpSpPr/>
          <p:nvPr/>
        </p:nvGrpSpPr>
        <p:grpSpPr>
          <a:xfrm rot="1056985">
            <a:off x="1097686" y="4734153"/>
            <a:ext cx="333065" cy="315978"/>
            <a:chOff x="3383825" y="120900"/>
            <a:chExt cx="1052188" cy="998211"/>
          </a:xfrm>
        </p:grpSpPr>
        <p:grpSp>
          <p:nvGrpSpPr>
            <p:cNvPr id="702" name="Google Shape;702;p27"/>
            <p:cNvGrpSpPr/>
            <p:nvPr/>
          </p:nvGrpSpPr>
          <p:grpSpPr>
            <a:xfrm>
              <a:off x="3383825" y="120900"/>
              <a:ext cx="1052188" cy="998211"/>
              <a:chOff x="3383825" y="120900"/>
              <a:chExt cx="1052188" cy="998211"/>
            </a:xfrm>
          </p:grpSpPr>
          <p:sp>
            <p:nvSpPr>
              <p:cNvPr id="703" name="Google Shape;703;p27"/>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7"/>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27"/>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27"/>
          <p:cNvGrpSpPr/>
          <p:nvPr/>
        </p:nvGrpSpPr>
        <p:grpSpPr>
          <a:xfrm rot="5185255">
            <a:off x="164765" y="4466288"/>
            <a:ext cx="547785" cy="519684"/>
            <a:chOff x="3383825" y="120900"/>
            <a:chExt cx="1052188" cy="998211"/>
          </a:xfrm>
        </p:grpSpPr>
        <p:grpSp>
          <p:nvGrpSpPr>
            <p:cNvPr id="707" name="Google Shape;707;p27"/>
            <p:cNvGrpSpPr/>
            <p:nvPr/>
          </p:nvGrpSpPr>
          <p:grpSpPr>
            <a:xfrm>
              <a:off x="3383825" y="120900"/>
              <a:ext cx="1052188" cy="998211"/>
              <a:chOff x="3383825" y="120900"/>
              <a:chExt cx="1052188" cy="998211"/>
            </a:xfrm>
          </p:grpSpPr>
          <p:sp>
            <p:nvSpPr>
              <p:cNvPr id="708" name="Google Shape;708;p27"/>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7"/>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 name="Google Shape;710;p27"/>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27"/>
          <p:cNvGrpSpPr/>
          <p:nvPr/>
        </p:nvGrpSpPr>
        <p:grpSpPr>
          <a:xfrm flipH="1" rot="10800000">
            <a:off x="7350673" y="170391"/>
            <a:ext cx="1540485" cy="1028816"/>
            <a:chOff x="7527648" y="3997591"/>
            <a:chExt cx="1540485" cy="1028816"/>
          </a:xfrm>
        </p:grpSpPr>
        <p:grpSp>
          <p:nvGrpSpPr>
            <p:cNvPr id="712" name="Google Shape;712;p27"/>
            <p:cNvGrpSpPr/>
            <p:nvPr/>
          </p:nvGrpSpPr>
          <p:grpSpPr>
            <a:xfrm>
              <a:off x="8383065" y="4506839"/>
              <a:ext cx="547664" cy="519569"/>
              <a:chOff x="3383825" y="120900"/>
              <a:chExt cx="1052188" cy="998211"/>
            </a:xfrm>
          </p:grpSpPr>
          <p:grpSp>
            <p:nvGrpSpPr>
              <p:cNvPr id="713" name="Google Shape;713;p27"/>
              <p:cNvGrpSpPr/>
              <p:nvPr/>
            </p:nvGrpSpPr>
            <p:grpSpPr>
              <a:xfrm>
                <a:off x="3383825" y="120900"/>
                <a:ext cx="1052188" cy="998211"/>
                <a:chOff x="3383825" y="120900"/>
                <a:chExt cx="1052188" cy="998211"/>
              </a:xfrm>
            </p:grpSpPr>
            <p:sp>
              <p:nvSpPr>
                <p:cNvPr id="714" name="Google Shape;714;p27"/>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7"/>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 name="Google Shape;716;p27"/>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 name="Google Shape;717;p27"/>
            <p:cNvGrpSpPr/>
            <p:nvPr/>
          </p:nvGrpSpPr>
          <p:grpSpPr>
            <a:xfrm rot="-4131043">
              <a:off x="8694198" y="4051915"/>
              <a:ext cx="333038" cy="315953"/>
              <a:chOff x="3383825" y="120900"/>
              <a:chExt cx="1052188" cy="998211"/>
            </a:xfrm>
          </p:grpSpPr>
          <p:grpSp>
            <p:nvGrpSpPr>
              <p:cNvPr id="718" name="Google Shape;718;p27"/>
              <p:cNvGrpSpPr/>
              <p:nvPr/>
            </p:nvGrpSpPr>
            <p:grpSpPr>
              <a:xfrm>
                <a:off x="3383825" y="120900"/>
                <a:ext cx="1052188" cy="998211"/>
                <a:chOff x="3383825" y="120900"/>
                <a:chExt cx="1052188" cy="998211"/>
              </a:xfrm>
            </p:grpSpPr>
            <p:sp>
              <p:nvSpPr>
                <p:cNvPr id="719" name="Google Shape;719;p27"/>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7"/>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 name="Google Shape;721;p27"/>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27"/>
            <p:cNvGrpSpPr/>
            <p:nvPr/>
          </p:nvGrpSpPr>
          <p:grpSpPr>
            <a:xfrm>
              <a:off x="7527648" y="4677000"/>
              <a:ext cx="312184" cy="296169"/>
              <a:chOff x="3383825" y="120900"/>
              <a:chExt cx="1052188" cy="998211"/>
            </a:xfrm>
          </p:grpSpPr>
          <p:grpSp>
            <p:nvGrpSpPr>
              <p:cNvPr id="723" name="Google Shape;723;p27"/>
              <p:cNvGrpSpPr/>
              <p:nvPr/>
            </p:nvGrpSpPr>
            <p:grpSpPr>
              <a:xfrm>
                <a:off x="3383825" y="120900"/>
                <a:ext cx="1052188" cy="998211"/>
                <a:chOff x="3383825" y="120900"/>
                <a:chExt cx="1052188" cy="998211"/>
              </a:xfrm>
            </p:grpSpPr>
            <p:sp>
              <p:nvSpPr>
                <p:cNvPr id="724" name="Google Shape;724;p27"/>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7"/>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 name="Google Shape;726;p27"/>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727" name="Shape 727"/>
        <p:cNvGrpSpPr/>
        <p:nvPr/>
      </p:nvGrpSpPr>
      <p:grpSpPr>
        <a:xfrm>
          <a:off x="0" y="0"/>
          <a:ext cx="0" cy="0"/>
          <a:chOff x="0" y="0"/>
          <a:chExt cx="0" cy="0"/>
        </a:xfrm>
      </p:grpSpPr>
      <p:grpSp>
        <p:nvGrpSpPr>
          <p:cNvPr id="728" name="Google Shape;728;p28"/>
          <p:cNvGrpSpPr/>
          <p:nvPr/>
        </p:nvGrpSpPr>
        <p:grpSpPr>
          <a:xfrm flipH="1" rot="10800000">
            <a:off x="-306702" y="-1020719"/>
            <a:ext cx="4476268" cy="1973776"/>
            <a:chOff x="-1468739" y="3305605"/>
            <a:chExt cx="1924118" cy="1214706"/>
          </a:xfrm>
        </p:grpSpPr>
        <p:sp>
          <p:nvSpPr>
            <p:cNvPr id="729" name="Google Shape;729;p28"/>
            <p:cNvSpPr/>
            <p:nvPr/>
          </p:nvSpPr>
          <p:spPr>
            <a:xfrm>
              <a:off x="-1468739" y="3305605"/>
              <a:ext cx="1924118" cy="1214706"/>
            </a:xfrm>
            <a:custGeom>
              <a:rect b="b" l="l" r="r" t="t"/>
              <a:pathLst>
                <a:path extrusionOk="0" h="40086" w="63497">
                  <a:moveTo>
                    <a:pt x="21695" y="0"/>
                  </a:moveTo>
                  <a:cubicBezTo>
                    <a:pt x="16252" y="0"/>
                    <a:pt x="12784" y="3709"/>
                    <a:pt x="11335" y="7534"/>
                  </a:cubicBezTo>
                  <a:cubicBezTo>
                    <a:pt x="9418" y="12582"/>
                    <a:pt x="9013" y="12987"/>
                    <a:pt x="4501" y="20226"/>
                  </a:cubicBezTo>
                  <a:cubicBezTo>
                    <a:pt x="0" y="27465"/>
                    <a:pt x="10097" y="39859"/>
                    <a:pt x="10097" y="39859"/>
                  </a:cubicBezTo>
                  <a:lnTo>
                    <a:pt x="52161" y="40085"/>
                  </a:lnTo>
                  <a:cubicBezTo>
                    <a:pt x="52161" y="40085"/>
                    <a:pt x="55031" y="37168"/>
                    <a:pt x="59269" y="27310"/>
                  </a:cubicBezTo>
                  <a:cubicBezTo>
                    <a:pt x="63496" y="17452"/>
                    <a:pt x="56674" y="14356"/>
                    <a:pt x="53257" y="8343"/>
                  </a:cubicBezTo>
                  <a:cubicBezTo>
                    <a:pt x="49874" y="2404"/>
                    <a:pt x="47437" y="1807"/>
                    <a:pt x="43012" y="1807"/>
                  </a:cubicBezTo>
                  <a:cubicBezTo>
                    <a:pt x="42966" y="1807"/>
                    <a:pt x="42920" y="1807"/>
                    <a:pt x="42874" y="1807"/>
                  </a:cubicBezTo>
                  <a:cubicBezTo>
                    <a:pt x="40038" y="1822"/>
                    <a:pt x="38228" y="3062"/>
                    <a:pt x="35057" y="3062"/>
                  </a:cubicBezTo>
                  <a:cubicBezTo>
                    <a:pt x="33196" y="3062"/>
                    <a:pt x="30867" y="2635"/>
                    <a:pt x="27587" y="1283"/>
                  </a:cubicBezTo>
                  <a:cubicBezTo>
                    <a:pt x="25418" y="388"/>
                    <a:pt x="23453" y="0"/>
                    <a:pt x="2169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8"/>
            <p:cNvSpPr/>
            <p:nvPr/>
          </p:nvSpPr>
          <p:spPr>
            <a:xfrm>
              <a:off x="139647" y="3395269"/>
              <a:ext cx="219026" cy="245087"/>
            </a:xfrm>
            <a:custGeom>
              <a:rect b="b" l="l" r="r" t="t"/>
              <a:pathLst>
                <a:path extrusionOk="0" h="8088" w="7228">
                  <a:moveTo>
                    <a:pt x="1936" y="1"/>
                  </a:moveTo>
                  <a:cubicBezTo>
                    <a:pt x="1705" y="1"/>
                    <a:pt x="1476" y="66"/>
                    <a:pt x="1250" y="205"/>
                  </a:cubicBezTo>
                  <a:cubicBezTo>
                    <a:pt x="0" y="979"/>
                    <a:pt x="48" y="3313"/>
                    <a:pt x="1357" y="5420"/>
                  </a:cubicBezTo>
                  <a:cubicBezTo>
                    <a:pt x="2371" y="7066"/>
                    <a:pt x="3856" y="8087"/>
                    <a:pt x="5054" y="8087"/>
                  </a:cubicBezTo>
                  <a:cubicBezTo>
                    <a:pt x="5390" y="8087"/>
                    <a:pt x="5703" y="8007"/>
                    <a:pt x="5977" y="7837"/>
                  </a:cubicBezTo>
                  <a:cubicBezTo>
                    <a:pt x="7227" y="7063"/>
                    <a:pt x="6465" y="5170"/>
                    <a:pt x="5156" y="3063"/>
                  </a:cubicBezTo>
                  <a:cubicBezTo>
                    <a:pt x="4082" y="1336"/>
                    <a:pt x="2985" y="1"/>
                    <a:pt x="1936" y="1"/>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8"/>
            <p:cNvSpPr/>
            <p:nvPr/>
          </p:nvSpPr>
          <p:spPr>
            <a:xfrm>
              <a:off x="-1338499" y="3557084"/>
              <a:ext cx="150119" cy="178815"/>
            </a:xfrm>
            <a:custGeom>
              <a:rect b="b" l="l" r="r" t="t"/>
              <a:pathLst>
                <a:path extrusionOk="0" h="5901" w="4954">
                  <a:moveTo>
                    <a:pt x="4055" y="0"/>
                  </a:moveTo>
                  <a:cubicBezTo>
                    <a:pt x="3441" y="0"/>
                    <a:pt x="2590" y="1076"/>
                    <a:pt x="1703" y="2438"/>
                  </a:cubicBezTo>
                  <a:cubicBezTo>
                    <a:pt x="679" y="4033"/>
                    <a:pt x="0" y="5402"/>
                    <a:pt x="631" y="5807"/>
                  </a:cubicBezTo>
                  <a:cubicBezTo>
                    <a:pt x="729" y="5870"/>
                    <a:pt x="845" y="5900"/>
                    <a:pt x="973" y="5900"/>
                  </a:cubicBezTo>
                  <a:cubicBezTo>
                    <a:pt x="1670" y="5900"/>
                    <a:pt x="2755" y="5013"/>
                    <a:pt x="3620" y="3676"/>
                  </a:cubicBezTo>
                  <a:cubicBezTo>
                    <a:pt x="4644" y="2092"/>
                    <a:pt x="4953" y="485"/>
                    <a:pt x="4322" y="80"/>
                  </a:cubicBezTo>
                  <a:cubicBezTo>
                    <a:pt x="4239" y="26"/>
                    <a:pt x="4150" y="0"/>
                    <a:pt x="405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 name="Google Shape;732;p28"/>
          <p:cNvSpPr/>
          <p:nvPr/>
        </p:nvSpPr>
        <p:spPr>
          <a:xfrm>
            <a:off x="7525924" y="2402036"/>
            <a:ext cx="3996699" cy="2741462"/>
          </a:xfrm>
          <a:custGeom>
            <a:rect b="b" l="l" r="r" t="t"/>
            <a:pathLst>
              <a:path extrusionOk="0" h="37421" w="54555">
                <a:moveTo>
                  <a:pt x="21695" y="0"/>
                </a:moveTo>
                <a:cubicBezTo>
                  <a:pt x="16829" y="0"/>
                  <a:pt x="13008" y="4273"/>
                  <a:pt x="11716" y="10167"/>
                </a:cubicBezTo>
                <a:cubicBezTo>
                  <a:pt x="9990" y="17978"/>
                  <a:pt x="5775" y="18299"/>
                  <a:pt x="2893" y="26205"/>
                </a:cubicBezTo>
                <a:cubicBezTo>
                  <a:pt x="0" y="34123"/>
                  <a:pt x="4858" y="37421"/>
                  <a:pt x="4858" y="37421"/>
                </a:cubicBezTo>
                <a:lnTo>
                  <a:pt x="45935" y="36861"/>
                </a:lnTo>
                <a:cubicBezTo>
                  <a:pt x="54555" y="28146"/>
                  <a:pt x="53233" y="15513"/>
                  <a:pt x="43482" y="13299"/>
                </a:cubicBezTo>
                <a:cubicBezTo>
                  <a:pt x="33743" y="11084"/>
                  <a:pt x="33909" y="5548"/>
                  <a:pt x="26754" y="1464"/>
                </a:cubicBezTo>
                <a:cubicBezTo>
                  <a:pt x="24990" y="457"/>
                  <a:pt x="23287" y="0"/>
                  <a:pt x="2169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28"/>
          <p:cNvGrpSpPr/>
          <p:nvPr/>
        </p:nvGrpSpPr>
        <p:grpSpPr>
          <a:xfrm rot="5672886">
            <a:off x="-55181" y="3733130"/>
            <a:ext cx="1540561" cy="1028867"/>
            <a:chOff x="7527648" y="3997591"/>
            <a:chExt cx="1540485" cy="1028816"/>
          </a:xfrm>
        </p:grpSpPr>
        <p:grpSp>
          <p:nvGrpSpPr>
            <p:cNvPr id="734" name="Google Shape;734;p28"/>
            <p:cNvGrpSpPr/>
            <p:nvPr/>
          </p:nvGrpSpPr>
          <p:grpSpPr>
            <a:xfrm>
              <a:off x="8383065" y="4506839"/>
              <a:ext cx="547664" cy="519569"/>
              <a:chOff x="3383825" y="120900"/>
              <a:chExt cx="1052188" cy="998211"/>
            </a:xfrm>
          </p:grpSpPr>
          <p:grpSp>
            <p:nvGrpSpPr>
              <p:cNvPr id="735" name="Google Shape;735;p28"/>
              <p:cNvGrpSpPr/>
              <p:nvPr/>
            </p:nvGrpSpPr>
            <p:grpSpPr>
              <a:xfrm>
                <a:off x="3383825" y="120900"/>
                <a:ext cx="1052188" cy="998211"/>
                <a:chOff x="3383825" y="120900"/>
                <a:chExt cx="1052188" cy="998211"/>
              </a:xfrm>
            </p:grpSpPr>
            <p:sp>
              <p:nvSpPr>
                <p:cNvPr id="736" name="Google Shape;736;p28"/>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8"/>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 name="Google Shape;738;p28"/>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28"/>
            <p:cNvGrpSpPr/>
            <p:nvPr/>
          </p:nvGrpSpPr>
          <p:grpSpPr>
            <a:xfrm rot="-4131043">
              <a:off x="8694198" y="4051915"/>
              <a:ext cx="333038" cy="315953"/>
              <a:chOff x="3383825" y="120900"/>
              <a:chExt cx="1052188" cy="998211"/>
            </a:xfrm>
          </p:grpSpPr>
          <p:grpSp>
            <p:nvGrpSpPr>
              <p:cNvPr id="740" name="Google Shape;740;p28"/>
              <p:cNvGrpSpPr/>
              <p:nvPr/>
            </p:nvGrpSpPr>
            <p:grpSpPr>
              <a:xfrm>
                <a:off x="3383825" y="120900"/>
                <a:ext cx="1052188" cy="998211"/>
                <a:chOff x="3383825" y="120900"/>
                <a:chExt cx="1052188" cy="998211"/>
              </a:xfrm>
            </p:grpSpPr>
            <p:sp>
              <p:nvSpPr>
                <p:cNvPr id="741" name="Google Shape;741;p28"/>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8"/>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 name="Google Shape;743;p28"/>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28"/>
            <p:cNvGrpSpPr/>
            <p:nvPr/>
          </p:nvGrpSpPr>
          <p:grpSpPr>
            <a:xfrm>
              <a:off x="7527648" y="4677000"/>
              <a:ext cx="312184" cy="296169"/>
              <a:chOff x="3383825" y="120900"/>
              <a:chExt cx="1052188" cy="998211"/>
            </a:xfrm>
          </p:grpSpPr>
          <p:grpSp>
            <p:nvGrpSpPr>
              <p:cNvPr id="745" name="Google Shape;745;p28"/>
              <p:cNvGrpSpPr/>
              <p:nvPr/>
            </p:nvGrpSpPr>
            <p:grpSpPr>
              <a:xfrm>
                <a:off x="3383825" y="120900"/>
                <a:ext cx="1052188" cy="998211"/>
                <a:chOff x="3383825" y="120900"/>
                <a:chExt cx="1052188" cy="998211"/>
              </a:xfrm>
            </p:grpSpPr>
            <p:sp>
              <p:nvSpPr>
                <p:cNvPr id="746" name="Google Shape;746;p28"/>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8"/>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 name="Google Shape;748;p28"/>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9" name="Google Shape;749;p28"/>
          <p:cNvGrpSpPr/>
          <p:nvPr/>
        </p:nvGrpSpPr>
        <p:grpSpPr>
          <a:xfrm rot="-1517410">
            <a:off x="7323039" y="71148"/>
            <a:ext cx="1293750" cy="1533563"/>
            <a:chOff x="7763100" y="212875"/>
            <a:chExt cx="1076327" cy="1275837"/>
          </a:xfrm>
        </p:grpSpPr>
        <p:sp>
          <p:nvSpPr>
            <p:cNvPr id="750" name="Google Shape;750;p28"/>
            <p:cNvSpPr/>
            <p:nvPr/>
          </p:nvSpPr>
          <p:spPr>
            <a:xfrm>
              <a:off x="7763100" y="212875"/>
              <a:ext cx="729795" cy="718566"/>
            </a:xfrm>
            <a:custGeom>
              <a:rect b="b" l="l" r="r" t="t"/>
              <a:pathLst>
                <a:path extrusionOk="0" h="16319" w="16574">
                  <a:moveTo>
                    <a:pt x="8291" y="0"/>
                  </a:moveTo>
                  <a:cubicBezTo>
                    <a:pt x="8211" y="0"/>
                    <a:pt x="8130" y="1"/>
                    <a:pt x="8049" y="4"/>
                  </a:cubicBezTo>
                  <a:cubicBezTo>
                    <a:pt x="3549" y="135"/>
                    <a:pt x="0" y="3885"/>
                    <a:pt x="131" y="8398"/>
                  </a:cubicBezTo>
                  <a:cubicBezTo>
                    <a:pt x="260" y="12817"/>
                    <a:pt x="3880" y="16319"/>
                    <a:pt x="8283" y="16319"/>
                  </a:cubicBezTo>
                  <a:cubicBezTo>
                    <a:pt x="8364" y="16319"/>
                    <a:pt x="8444" y="16318"/>
                    <a:pt x="8525" y="16315"/>
                  </a:cubicBezTo>
                  <a:cubicBezTo>
                    <a:pt x="13026" y="16184"/>
                    <a:pt x="16574" y="12422"/>
                    <a:pt x="16443" y="7921"/>
                  </a:cubicBezTo>
                  <a:cubicBezTo>
                    <a:pt x="16314" y="3501"/>
                    <a:pt x="12695" y="0"/>
                    <a:pt x="829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8"/>
            <p:cNvSpPr/>
            <p:nvPr/>
          </p:nvSpPr>
          <p:spPr>
            <a:xfrm>
              <a:off x="7864815" y="424802"/>
              <a:ext cx="233328" cy="233372"/>
            </a:xfrm>
            <a:custGeom>
              <a:rect b="b" l="l" r="r" t="t"/>
              <a:pathLst>
                <a:path extrusionOk="0" h="5300" w="5299">
                  <a:moveTo>
                    <a:pt x="2643" y="1"/>
                  </a:moveTo>
                  <a:cubicBezTo>
                    <a:pt x="2489" y="1"/>
                    <a:pt x="2370" y="84"/>
                    <a:pt x="2370" y="191"/>
                  </a:cubicBezTo>
                  <a:cubicBezTo>
                    <a:pt x="2370" y="298"/>
                    <a:pt x="2453" y="358"/>
                    <a:pt x="2572" y="382"/>
                  </a:cubicBezTo>
                  <a:lnTo>
                    <a:pt x="2572" y="941"/>
                  </a:lnTo>
                  <a:cubicBezTo>
                    <a:pt x="2393" y="941"/>
                    <a:pt x="2215" y="977"/>
                    <a:pt x="2060" y="1049"/>
                  </a:cubicBezTo>
                  <a:cubicBezTo>
                    <a:pt x="2048" y="1013"/>
                    <a:pt x="2024" y="977"/>
                    <a:pt x="2012" y="941"/>
                  </a:cubicBezTo>
                  <a:lnTo>
                    <a:pt x="1786" y="394"/>
                  </a:lnTo>
                  <a:cubicBezTo>
                    <a:pt x="1774" y="369"/>
                    <a:pt x="1752" y="359"/>
                    <a:pt x="1730" y="359"/>
                  </a:cubicBezTo>
                  <a:cubicBezTo>
                    <a:pt x="1686" y="359"/>
                    <a:pt x="1640" y="398"/>
                    <a:pt x="1655" y="453"/>
                  </a:cubicBezTo>
                  <a:cubicBezTo>
                    <a:pt x="1750" y="679"/>
                    <a:pt x="1834" y="894"/>
                    <a:pt x="1929" y="1108"/>
                  </a:cubicBezTo>
                  <a:cubicBezTo>
                    <a:pt x="1774" y="1191"/>
                    <a:pt x="1643" y="1299"/>
                    <a:pt x="1536" y="1418"/>
                  </a:cubicBezTo>
                  <a:lnTo>
                    <a:pt x="1417" y="1310"/>
                  </a:lnTo>
                  <a:lnTo>
                    <a:pt x="1096" y="989"/>
                  </a:lnTo>
                  <a:cubicBezTo>
                    <a:pt x="1155" y="906"/>
                    <a:pt x="1155" y="799"/>
                    <a:pt x="1096" y="715"/>
                  </a:cubicBezTo>
                  <a:cubicBezTo>
                    <a:pt x="1053" y="695"/>
                    <a:pt x="1010" y="686"/>
                    <a:pt x="968" y="686"/>
                  </a:cubicBezTo>
                  <a:cubicBezTo>
                    <a:pt x="767" y="686"/>
                    <a:pt x="604" y="901"/>
                    <a:pt x="703" y="1108"/>
                  </a:cubicBezTo>
                  <a:cubicBezTo>
                    <a:pt x="740" y="1135"/>
                    <a:pt x="785" y="1147"/>
                    <a:pt x="831" y="1147"/>
                  </a:cubicBezTo>
                  <a:cubicBezTo>
                    <a:pt x="886" y="1147"/>
                    <a:pt x="943" y="1129"/>
                    <a:pt x="988" y="1096"/>
                  </a:cubicBezTo>
                  <a:lnTo>
                    <a:pt x="1429" y="1537"/>
                  </a:lnTo>
                  <a:cubicBezTo>
                    <a:pt x="1334" y="1668"/>
                    <a:pt x="1250" y="1811"/>
                    <a:pt x="1179" y="1965"/>
                  </a:cubicBezTo>
                  <a:lnTo>
                    <a:pt x="1000" y="1882"/>
                  </a:lnTo>
                  <a:lnTo>
                    <a:pt x="453" y="1656"/>
                  </a:lnTo>
                  <a:cubicBezTo>
                    <a:pt x="444" y="1652"/>
                    <a:pt x="435" y="1650"/>
                    <a:pt x="426" y="1650"/>
                  </a:cubicBezTo>
                  <a:cubicBezTo>
                    <a:pt x="358" y="1650"/>
                    <a:pt x="319" y="1767"/>
                    <a:pt x="393" y="1799"/>
                  </a:cubicBezTo>
                  <a:lnTo>
                    <a:pt x="1131" y="2096"/>
                  </a:lnTo>
                  <a:cubicBezTo>
                    <a:pt x="1084" y="2239"/>
                    <a:pt x="1060" y="2406"/>
                    <a:pt x="1060" y="2561"/>
                  </a:cubicBezTo>
                  <a:lnTo>
                    <a:pt x="369" y="2561"/>
                  </a:lnTo>
                  <a:cubicBezTo>
                    <a:pt x="357" y="2465"/>
                    <a:pt x="286" y="2394"/>
                    <a:pt x="191" y="2370"/>
                  </a:cubicBezTo>
                  <a:cubicBezTo>
                    <a:pt x="84" y="2370"/>
                    <a:pt x="0" y="2501"/>
                    <a:pt x="0" y="2644"/>
                  </a:cubicBezTo>
                  <a:cubicBezTo>
                    <a:pt x="0" y="2799"/>
                    <a:pt x="84" y="2918"/>
                    <a:pt x="191" y="2918"/>
                  </a:cubicBezTo>
                  <a:cubicBezTo>
                    <a:pt x="298" y="2918"/>
                    <a:pt x="357" y="2834"/>
                    <a:pt x="381" y="2715"/>
                  </a:cubicBezTo>
                  <a:lnTo>
                    <a:pt x="1072" y="2715"/>
                  </a:lnTo>
                  <a:cubicBezTo>
                    <a:pt x="1072" y="2870"/>
                    <a:pt x="1119" y="3025"/>
                    <a:pt x="1179" y="3168"/>
                  </a:cubicBezTo>
                  <a:lnTo>
                    <a:pt x="953" y="3263"/>
                  </a:lnTo>
                  <a:lnTo>
                    <a:pt x="405" y="3489"/>
                  </a:lnTo>
                  <a:cubicBezTo>
                    <a:pt x="333" y="3520"/>
                    <a:pt x="359" y="3630"/>
                    <a:pt x="428" y="3630"/>
                  </a:cubicBezTo>
                  <a:cubicBezTo>
                    <a:pt x="439" y="3630"/>
                    <a:pt x="451" y="3627"/>
                    <a:pt x="465" y="3620"/>
                  </a:cubicBezTo>
                  <a:lnTo>
                    <a:pt x="1239" y="3299"/>
                  </a:lnTo>
                  <a:cubicBezTo>
                    <a:pt x="1310" y="3442"/>
                    <a:pt x="1405" y="3561"/>
                    <a:pt x="1512" y="3668"/>
                  </a:cubicBezTo>
                  <a:lnTo>
                    <a:pt x="1322" y="3858"/>
                  </a:lnTo>
                  <a:lnTo>
                    <a:pt x="988" y="4192"/>
                  </a:lnTo>
                  <a:cubicBezTo>
                    <a:pt x="947" y="4162"/>
                    <a:pt x="899" y="4147"/>
                    <a:pt x="852" y="4147"/>
                  </a:cubicBezTo>
                  <a:cubicBezTo>
                    <a:pt x="804" y="4147"/>
                    <a:pt x="756" y="4162"/>
                    <a:pt x="715" y="4192"/>
                  </a:cubicBezTo>
                  <a:cubicBezTo>
                    <a:pt x="616" y="4399"/>
                    <a:pt x="779" y="4614"/>
                    <a:pt x="980" y="4614"/>
                  </a:cubicBezTo>
                  <a:cubicBezTo>
                    <a:pt x="1021" y="4614"/>
                    <a:pt x="1065" y="4605"/>
                    <a:pt x="1108" y="4585"/>
                  </a:cubicBezTo>
                  <a:cubicBezTo>
                    <a:pt x="1167" y="4489"/>
                    <a:pt x="1167" y="4370"/>
                    <a:pt x="1084" y="4299"/>
                  </a:cubicBezTo>
                  <a:lnTo>
                    <a:pt x="1608" y="3763"/>
                  </a:lnTo>
                  <a:cubicBezTo>
                    <a:pt x="1727" y="3858"/>
                    <a:pt x="1858" y="3942"/>
                    <a:pt x="2001" y="3989"/>
                  </a:cubicBezTo>
                  <a:lnTo>
                    <a:pt x="1881" y="4275"/>
                  </a:lnTo>
                  <a:cubicBezTo>
                    <a:pt x="1810" y="4454"/>
                    <a:pt x="1739" y="4632"/>
                    <a:pt x="1655" y="4823"/>
                  </a:cubicBezTo>
                  <a:cubicBezTo>
                    <a:pt x="1632" y="4876"/>
                    <a:pt x="1682" y="4919"/>
                    <a:pt x="1730" y="4919"/>
                  </a:cubicBezTo>
                  <a:cubicBezTo>
                    <a:pt x="1758" y="4919"/>
                    <a:pt x="1785" y="4905"/>
                    <a:pt x="1798" y="4870"/>
                  </a:cubicBezTo>
                  <a:cubicBezTo>
                    <a:pt x="1905" y="4597"/>
                    <a:pt x="2024" y="4323"/>
                    <a:pt x="2143" y="4037"/>
                  </a:cubicBezTo>
                  <a:cubicBezTo>
                    <a:pt x="2274" y="4085"/>
                    <a:pt x="2417" y="4108"/>
                    <a:pt x="2572" y="4108"/>
                  </a:cubicBezTo>
                  <a:lnTo>
                    <a:pt x="2572" y="4442"/>
                  </a:lnTo>
                  <a:lnTo>
                    <a:pt x="2572" y="4918"/>
                  </a:lnTo>
                  <a:cubicBezTo>
                    <a:pt x="2453" y="4942"/>
                    <a:pt x="2370" y="5013"/>
                    <a:pt x="2370" y="5109"/>
                  </a:cubicBezTo>
                  <a:cubicBezTo>
                    <a:pt x="2370" y="5192"/>
                    <a:pt x="2489" y="5299"/>
                    <a:pt x="2643" y="5299"/>
                  </a:cubicBezTo>
                  <a:cubicBezTo>
                    <a:pt x="2786" y="5299"/>
                    <a:pt x="2917" y="5216"/>
                    <a:pt x="2917" y="5109"/>
                  </a:cubicBezTo>
                  <a:cubicBezTo>
                    <a:pt x="2917" y="4990"/>
                    <a:pt x="2822" y="4942"/>
                    <a:pt x="2715" y="4918"/>
                  </a:cubicBezTo>
                  <a:lnTo>
                    <a:pt x="2715" y="4108"/>
                  </a:lnTo>
                  <a:cubicBezTo>
                    <a:pt x="2858" y="4097"/>
                    <a:pt x="3001" y="4061"/>
                    <a:pt x="3132" y="4013"/>
                  </a:cubicBezTo>
                  <a:cubicBezTo>
                    <a:pt x="3179" y="4120"/>
                    <a:pt x="3227" y="4228"/>
                    <a:pt x="3263" y="4335"/>
                  </a:cubicBezTo>
                  <a:lnTo>
                    <a:pt x="3489" y="4870"/>
                  </a:lnTo>
                  <a:cubicBezTo>
                    <a:pt x="3502" y="4905"/>
                    <a:pt x="3529" y="4919"/>
                    <a:pt x="3557" y="4919"/>
                  </a:cubicBezTo>
                  <a:cubicBezTo>
                    <a:pt x="3605" y="4919"/>
                    <a:pt x="3654" y="4876"/>
                    <a:pt x="3632" y="4823"/>
                  </a:cubicBezTo>
                  <a:cubicBezTo>
                    <a:pt x="3501" y="4525"/>
                    <a:pt x="3382" y="4239"/>
                    <a:pt x="3274" y="3954"/>
                  </a:cubicBezTo>
                  <a:cubicBezTo>
                    <a:pt x="3394" y="3894"/>
                    <a:pt x="3525" y="3823"/>
                    <a:pt x="3632" y="3739"/>
                  </a:cubicBezTo>
                  <a:lnTo>
                    <a:pt x="3858" y="3966"/>
                  </a:lnTo>
                  <a:lnTo>
                    <a:pt x="4215" y="4299"/>
                  </a:lnTo>
                  <a:cubicBezTo>
                    <a:pt x="4144" y="4370"/>
                    <a:pt x="4132" y="4489"/>
                    <a:pt x="4191" y="4573"/>
                  </a:cubicBezTo>
                  <a:cubicBezTo>
                    <a:pt x="4234" y="4593"/>
                    <a:pt x="4277" y="4602"/>
                    <a:pt x="4319" y="4602"/>
                  </a:cubicBezTo>
                  <a:cubicBezTo>
                    <a:pt x="4520" y="4602"/>
                    <a:pt x="4683" y="4387"/>
                    <a:pt x="4584" y="4180"/>
                  </a:cubicBezTo>
                  <a:cubicBezTo>
                    <a:pt x="4542" y="4150"/>
                    <a:pt x="4495" y="4135"/>
                    <a:pt x="4447" y="4135"/>
                  </a:cubicBezTo>
                  <a:cubicBezTo>
                    <a:pt x="4400" y="4135"/>
                    <a:pt x="4352" y="4150"/>
                    <a:pt x="4310" y="4180"/>
                  </a:cubicBezTo>
                  <a:lnTo>
                    <a:pt x="3763" y="3632"/>
                  </a:lnTo>
                  <a:cubicBezTo>
                    <a:pt x="3870" y="3525"/>
                    <a:pt x="3965" y="3406"/>
                    <a:pt x="4036" y="3275"/>
                  </a:cubicBezTo>
                  <a:lnTo>
                    <a:pt x="4287" y="3382"/>
                  </a:lnTo>
                  <a:lnTo>
                    <a:pt x="4834" y="3608"/>
                  </a:lnTo>
                  <a:cubicBezTo>
                    <a:pt x="4845" y="3612"/>
                    <a:pt x="4855" y="3614"/>
                    <a:pt x="4864" y="3614"/>
                  </a:cubicBezTo>
                  <a:cubicBezTo>
                    <a:pt x="4938" y="3614"/>
                    <a:pt x="4968" y="3497"/>
                    <a:pt x="4894" y="3466"/>
                  </a:cubicBezTo>
                  <a:lnTo>
                    <a:pt x="4108" y="3144"/>
                  </a:lnTo>
                  <a:cubicBezTo>
                    <a:pt x="4179" y="3001"/>
                    <a:pt x="4215" y="2858"/>
                    <a:pt x="4227" y="2704"/>
                  </a:cubicBezTo>
                  <a:lnTo>
                    <a:pt x="4918" y="2704"/>
                  </a:lnTo>
                  <a:cubicBezTo>
                    <a:pt x="4941" y="2823"/>
                    <a:pt x="5013" y="2906"/>
                    <a:pt x="5108" y="2906"/>
                  </a:cubicBezTo>
                  <a:cubicBezTo>
                    <a:pt x="5203" y="2906"/>
                    <a:pt x="5299" y="2787"/>
                    <a:pt x="5299" y="2632"/>
                  </a:cubicBezTo>
                  <a:cubicBezTo>
                    <a:pt x="5299" y="2489"/>
                    <a:pt x="5203" y="2370"/>
                    <a:pt x="5108" y="2370"/>
                  </a:cubicBezTo>
                  <a:cubicBezTo>
                    <a:pt x="5013" y="2370"/>
                    <a:pt x="4941" y="2453"/>
                    <a:pt x="4918" y="2561"/>
                  </a:cubicBezTo>
                  <a:lnTo>
                    <a:pt x="4239" y="2561"/>
                  </a:lnTo>
                  <a:cubicBezTo>
                    <a:pt x="4227" y="2406"/>
                    <a:pt x="4203" y="2239"/>
                    <a:pt x="4144" y="2096"/>
                  </a:cubicBezTo>
                  <a:lnTo>
                    <a:pt x="4346" y="2013"/>
                  </a:lnTo>
                  <a:lnTo>
                    <a:pt x="4882" y="1787"/>
                  </a:lnTo>
                  <a:cubicBezTo>
                    <a:pt x="4967" y="1755"/>
                    <a:pt x="4929" y="1638"/>
                    <a:pt x="4861" y="1638"/>
                  </a:cubicBezTo>
                  <a:cubicBezTo>
                    <a:pt x="4852" y="1638"/>
                    <a:pt x="4843" y="1640"/>
                    <a:pt x="4834" y="1644"/>
                  </a:cubicBezTo>
                  <a:lnTo>
                    <a:pt x="4084" y="1953"/>
                  </a:lnTo>
                  <a:cubicBezTo>
                    <a:pt x="4013" y="1811"/>
                    <a:pt x="3929" y="1680"/>
                    <a:pt x="3822" y="1561"/>
                  </a:cubicBezTo>
                  <a:lnTo>
                    <a:pt x="3977" y="1406"/>
                  </a:lnTo>
                  <a:lnTo>
                    <a:pt x="4298" y="1084"/>
                  </a:lnTo>
                  <a:cubicBezTo>
                    <a:pt x="4344" y="1123"/>
                    <a:pt x="4396" y="1144"/>
                    <a:pt x="4447" y="1144"/>
                  </a:cubicBezTo>
                  <a:cubicBezTo>
                    <a:pt x="4491" y="1144"/>
                    <a:pt x="4534" y="1129"/>
                    <a:pt x="4572" y="1096"/>
                  </a:cubicBezTo>
                  <a:cubicBezTo>
                    <a:pt x="4681" y="899"/>
                    <a:pt x="4520" y="685"/>
                    <a:pt x="4319" y="685"/>
                  </a:cubicBezTo>
                  <a:cubicBezTo>
                    <a:pt x="4278" y="685"/>
                    <a:pt x="4234" y="695"/>
                    <a:pt x="4191" y="715"/>
                  </a:cubicBezTo>
                  <a:cubicBezTo>
                    <a:pt x="4132" y="787"/>
                    <a:pt x="4132" y="906"/>
                    <a:pt x="4191" y="977"/>
                  </a:cubicBezTo>
                  <a:lnTo>
                    <a:pt x="3727" y="1453"/>
                  </a:lnTo>
                  <a:cubicBezTo>
                    <a:pt x="3608" y="1334"/>
                    <a:pt x="3477" y="1239"/>
                    <a:pt x="3334" y="1156"/>
                  </a:cubicBezTo>
                  <a:cubicBezTo>
                    <a:pt x="3358" y="1096"/>
                    <a:pt x="3370" y="1049"/>
                    <a:pt x="3394" y="1001"/>
                  </a:cubicBezTo>
                  <a:lnTo>
                    <a:pt x="3620" y="453"/>
                  </a:lnTo>
                  <a:cubicBezTo>
                    <a:pt x="3642" y="400"/>
                    <a:pt x="3598" y="357"/>
                    <a:pt x="3553" y="357"/>
                  </a:cubicBezTo>
                  <a:cubicBezTo>
                    <a:pt x="3527" y="357"/>
                    <a:pt x="3502" y="371"/>
                    <a:pt x="3489" y="406"/>
                  </a:cubicBezTo>
                  <a:cubicBezTo>
                    <a:pt x="3394" y="632"/>
                    <a:pt x="3298" y="858"/>
                    <a:pt x="3203" y="1096"/>
                  </a:cubicBezTo>
                  <a:cubicBezTo>
                    <a:pt x="3048" y="1013"/>
                    <a:pt x="2882" y="977"/>
                    <a:pt x="2715" y="953"/>
                  </a:cubicBezTo>
                  <a:lnTo>
                    <a:pt x="2715" y="382"/>
                  </a:lnTo>
                  <a:cubicBezTo>
                    <a:pt x="2834" y="358"/>
                    <a:pt x="2917" y="287"/>
                    <a:pt x="2917" y="191"/>
                  </a:cubicBezTo>
                  <a:cubicBezTo>
                    <a:pt x="2917" y="96"/>
                    <a:pt x="2786" y="1"/>
                    <a:pt x="2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8"/>
            <p:cNvSpPr/>
            <p:nvPr/>
          </p:nvSpPr>
          <p:spPr>
            <a:xfrm>
              <a:off x="7932448" y="494549"/>
              <a:ext cx="27829" cy="29898"/>
            </a:xfrm>
            <a:custGeom>
              <a:rect b="b" l="l" r="r" t="t"/>
              <a:pathLst>
                <a:path extrusionOk="0" h="679" w="632">
                  <a:moveTo>
                    <a:pt x="262" y="0"/>
                  </a:moveTo>
                  <a:cubicBezTo>
                    <a:pt x="119" y="0"/>
                    <a:pt x="0" y="262"/>
                    <a:pt x="0" y="417"/>
                  </a:cubicBezTo>
                  <a:cubicBezTo>
                    <a:pt x="0" y="560"/>
                    <a:pt x="119" y="679"/>
                    <a:pt x="262" y="679"/>
                  </a:cubicBezTo>
                  <a:cubicBezTo>
                    <a:pt x="441" y="643"/>
                    <a:pt x="584" y="512"/>
                    <a:pt x="631" y="334"/>
                  </a:cubicBezTo>
                  <a:cubicBezTo>
                    <a:pt x="584" y="167"/>
                    <a:pt x="441" y="24"/>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8"/>
            <p:cNvSpPr/>
            <p:nvPr/>
          </p:nvSpPr>
          <p:spPr>
            <a:xfrm>
              <a:off x="7974895" y="480107"/>
              <a:ext cx="22060" cy="19198"/>
            </a:xfrm>
            <a:custGeom>
              <a:rect b="b" l="l" r="r" t="t"/>
              <a:pathLst>
                <a:path extrusionOk="0" h="436" w="501">
                  <a:moveTo>
                    <a:pt x="224" y="1"/>
                  </a:moveTo>
                  <a:cubicBezTo>
                    <a:pt x="203" y="1"/>
                    <a:pt x="183" y="3"/>
                    <a:pt x="167" y="7"/>
                  </a:cubicBezTo>
                  <a:cubicBezTo>
                    <a:pt x="60" y="31"/>
                    <a:pt x="1" y="126"/>
                    <a:pt x="12" y="221"/>
                  </a:cubicBezTo>
                  <a:cubicBezTo>
                    <a:pt x="60" y="352"/>
                    <a:pt x="167" y="435"/>
                    <a:pt x="298" y="435"/>
                  </a:cubicBezTo>
                  <a:cubicBezTo>
                    <a:pt x="417" y="388"/>
                    <a:pt x="501" y="269"/>
                    <a:pt x="489" y="138"/>
                  </a:cubicBezTo>
                  <a:cubicBezTo>
                    <a:pt x="479" y="49"/>
                    <a:pt x="329"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8"/>
            <p:cNvSpPr/>
            <p:nvPr/>
          </p:nvSpPr>
          <p:spPr>
            <a:xfrm>
              <a:off x="7978066" y="510974"/>
              <a:ext cx="14707" cy="14883"/>
            </a:xfrm>
            <a:custGeom>
              <a:rect b="b" l="l" r="r" t="t"/>
              <a:pathLst>
                <a:path extrusionOk="0" h="338" w="334">
                  <a:moveTo>
                    <a:pt x="175" y="1"/>
                  </a:moveTo>
                  <a:cubicBezTo>
                    <a:pt x="161" y="1"/>
                    <a:pt x="146" y="3"/>
                    <a:pt x="131" y="8"/>
                  </a:cubicBezTo>
                  <a:cubicBezTo>
                    <a:pt x="48" y="56"/>
                    <a:pt x="0" y="139"/>
                    <a:pt x="12" y="235"/>
                  </a:cubicBezTo>
                  <a:cubicBezTo>
                    <a:pt x="59" y="301"/>
                    <a:pt x="122" y="337"/>
                    <a:pt x="193" y="337"/>
                  </a:cubicBezTo>
                  <a:cubicBezTo>
                    <a:pt x="212" y="337"/>
                    <a:pt x="231" y="335"/>
                    <a:pt x="250" y="330"/>
                  </a:cubicBezTo>
                  <a:cubicBezTo>
                    <a:pt x="321" y="306"/>
                    <a:pt x="333" y="151"/>
                    <a:pt x="298" y="92"/>
                  </a:cubicBezTo>
                  <a:cubicBezTo>
                    <a:pt x="279" y="35"/>
                    <a:pt x="230" y="1"/>
                    <a:pt x="1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8"/>
            <p:cNvSpPr/>
            <p:nvPr/>
          </p:nvSpPr>
          <p:spPr>
            <a:xfrm>
              <a:off x="7932448" y="537217"/>
              <a:ext cx="14178" cy="15147"/>
            </a:xfrm>
            <a:custGeom>
              <a:rect b="b" l="l" r="r" t="t"/>
              <a:pathLst>
                <a:path extrusionOk="0" h="344" w="322">
                  <a:moveTo>
                    <a:pt x="164" y="0"/>
                  </a:moveTo>
                  <a:cubicBezTo>
                    <a:pt x="149" y="0"/>
                    <a:pt x="134" y="3"/>
                    <a:pt x="119" y="8"/>
                  </a:cubicBezTo>
                  <a:cubicBezTo>
                    <a:pt x="36" y="55"/>
                    <a:pt x="0" y="151"/>
                    <a:pt x="12" y="246"/>
                  </a:cubicBezTo>
                  <a:cubicBezTo>
                    <a:pt x="54" y="308"/>
                    <a:pt x="132" y="343"/>
                    <a:pt x="214" y="343"/>
                  </a:cubicBezTo>
                  <a:cubicBezTo>
                    <a:pt x="226" y="343"/>
                    <a:pt x="238" y="343"/>
                    <a:pt x="250" y="341"/>
                  </a:cubicBezTo>
                  <a:cubicBezTo>
                    <a:pt x="322" y="305"/>
                    <a:pt x="322" y="162"/>
                    <a:pt x="298" y="91"/>
                  </a:cubicBezTo>
                  <a:cubicBezTo>
                    <a:pt x="270" y="34"/>
                    <a:pt x="219"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8"/>
            <p:cNvSpPr/>
            <p:nvPr/>
          </p:nvSpPr>
          <p:spPr>
            <a:xfrm>
              <a:off x="8002151" y="503972"/>
              <a:ext cx="27829" cy="29414"/>
            </a:xfrm>
            <a:custGeom>
              <a:rect b="b" l="l" r="r" t="t"/>
              <a:pathLst>
                <a:path extrusionOk="0" h="668" w="632">
                  <a:moveTo>
                    <a:pt x="263" y="1"/>
                  </a:moveTo>
                  <a:cubicBezTo>
                    <a:pt x="120" y="1"/>
                    <a:pt x="1" y="263"/>
                    <a:pt x="1" y="417"/>
                  </a:cubicBezTo>
                  <a:cubicBezTo>
                    <a:pt x="1" y="548"/>
                    <a:pt x="120" y="667"/>
                    <a:pt x="263" y="667"/>
                  </a:cubicBezTo>
                  <a:cubicBezTo>
                    <a:pt x="441" y="632"/>
                    <a:pt x="584" y="501"/>
                    <a:pt x="632" y="334"/>
                  </a:cubicBezTo>
                  <a:cubicBezTo>
                    <a:pt x="584" y="155"/>
                    <a:pt x="441" y="24"/>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8"/>
            <p:cNvSpPr/>
            <p:nvPr/>
          </p:nvSpPr>
          <p:spPr>
            <a:xfrm>
              <a:off x="7963359" y="535676"/>
              <a:ext cx="22060" cy="19198"/>
            </a:xfrm>
            <a:custGeom>
              <a:rect b="b" l="l" r="r" t="t"/>
              <a:pathLst>
                <a:path extrusionOk="0" h="436" w="501">
                  <a:moveTo>
                    <a:pt x="229" y="1"/>
                  </a:moveTo>
                  <a:cubicBezTo>
                    <a:pt x="206" y="1"/>
                    <a:pt x="185" y="3"/>
                    <a:pt x="167" y="7"/>
                  </a:cubicBezTo>
                  <a:cubicBezTo>
                    <a:pt x="72" y="19"/>
                    <a:pt x="1" y="114"/>
                    <a:pt x="24" y="221"/>
                  </a:cubicBezTo>
                  <a:cubicBezTo>
                    <a:pt x="60" y="340"/>
                    <a:pt x="179" y="424"/>
                    <a:pt x="310" y="436"/>
                  </a:cubicBezTo>
                  <a:cubicBezTo>
                    <a:pt x="429" y="388"/>
                    <a:pt x="501" y="269"/>
                    <a:pt x="501" y="138"/>
                  </a:cubicBezTo>
                  <a:cubicBezTo>
                    <a:pt x="481" y="49"/>
                    <a:pt x="338"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8"/>
            <p:cNvSpPr/>
            <p:nvPr/>
          </p:nvSpPr>
          <p:spPr>
            <a:xfrm>
              <a:off x="8007919" y="545143"/>
              <a:ext cx="22060" cy="19154"/>
            </a:xfrm>
            <a:custGeom>
              <a:rect b="b" l="l" r="r" t="t"/>
              <a:pathLst>
                <a:path extrusionOk="0" h="435" w="501">
                  <a:moveTo>
                    <a:pt x="224" y="0"/>
                  </a:moveTo>
                  <a:cubicBezTo>
                    <a:pt x="203" y="0"/>
                    <a:pt x="183" y="2"/>
                    <a:pt x="167" y="6"/>
                  </a:cubicBezTo>
                  <a:cubicBezTo>
                    <a:pt x="72" y="18"/>
                    <a:pt x="1" y="125"/>
                    <a:pt x="24" y="221"/>
                  </a:cubicBezTo>
                  <a:cubicBezTo>
                    <a:pt x="60" y="340"/>
                    <a:pt x="167" y="435"/>
                    <a:pt x="298" y="435"/>
                  </a:cubicBezTo>
                  <a:cubicBezTo>
                    <a:pt x="417" y="387"/>
                    <a:pt x="501" y="268"/>
                    <a:pt x="489" y="137"/>
                  </a:cubicBezTo>
                  <a:cubicBezTo>
                    <a:pt x="479" y="48"/>
                    <a:pt x="329"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8"/>
            <p:cNvSpPr/>
            <p:nvPr/>
          </p:nvSpPr>
          <p:spPr>
            <a:xfrm>
              <a:off x="7981192" y="561655"/>
              <a:ext cx="27300" cy="29414"/>
            </a:xfrm>
            <a:custGeom>
              <a:rect b="b" l="l" r="r" t="t"/>
              <a:pathLst>
                <a:path extrusionOk="0" h="668" w="620">
                  <a:moveTo>
                    <a:pt x="262" y="0"/>
                  </a:moveTo>
                  <a:cubicBezTo>
                    <a:pt x="108" y="0"/>
                    <a:pt x="0" y="262"/>
                    <a:pt x="0" y="417"/>
                  </a:cubicBezTo>
                  <a:cubicBezTo>
                    <a:pt x="0" y="560"/>
                    <a:pt x="108" y="667"/>
                    <a:pt x="262" y="667"/>
                  </a:cubicBezTo>
                  <a:cubicBezTo>
                    <a:pt x="441" y="643"/>
                    <a:pt x="584" y="512"/>
                    <a:pt x="620" y="334"/>
                  </a:cubicBezTo>
                  <a:cubicBezTo>
                    <a:pt x="584" y="155"/>
                    <a:pt x="441" y="24"/>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8"/>
            <p:cNvSpPr/>
            <p:nvPr/>
          </p:nvSpPr>
          <p:spPr>
            <a:xfrm>
              <a:off x="7950237" y="565001"/>
              <a:ext cx="14222" cy="14839"/>
            </a:xfrm>
            <a:custGeom>
              <a:rect b="b" l="l" r="r" t="t"/>
              <a:pathLst>
                <a:path extrusionOk="0" h="337" w="323">
                  <a:moveTo>
                    <a:pt x="176" y="0"/>
                  </a:moveTo>
                  <a:cubicBezTo>
                    <a:pt x="162" y="0"/>
                    <a:pt x="147" y="3"/>
                    <a:pt x="132" y="8"/>
                  </a:cubicBezTo>
                  <a:cubicBezTo>
                    <a:pt x="49" y="55"/>
                    <a:pt x="1" y="151"/>
                    <a:pt x="13" y="234"/>
                  </a:cubicBezTo>
                  <a:cubicBezTo>
                    <a:pt x="60" y="300"/>
                    <a:pt x="130" y="336"/>
                    <a:pt x="199" y="336"/>
                  </a:cubicBezTo>
                  <a:cubicBezTo>
                    <a:pt x="216" y="336"/>
                    <a:pt x="234" y="334"/>
                    <a:pt x="251" y="329"/>
                  </a:cubicBezTo>
                  <a:cubicBezTo>
                    <a:pt x="322" y="305"/>
                    <a:pt x="322" y="151"/>
                    <a:pt x="299" y="91"/>
                  </a:cubicBezTo>
                  <a:cubicBezTo>
                    <a:pt x="280" y="34"/>
                    <a:pt x="231" y="0"/>
                    <a:pt x="1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8"/>
            <p:cNvSpPr/>
            <p:nvPr/>
          </p:nvSpPr>
          <p:spPr>
            <a:xfrm>
              <a:off x="8038874" y="663898"/>
              <a:ext cx="171463" cy="171991"/>
            </a:xfrm>
            <a:custGeom>
              <a:rect b="b" l="l" r="r" t="t"/>
              <a:pathLst>
                <a:path extrusionOk="0" h="3906" w="3894">
                  <a:moveTo>
                    <a:pt x="1953" y="0"/>
                  </a:moveTo>
                  <a:cubicBezTo>
                    <a:pt x="1846" y="0"/>
                    <a:pt x="1762" y="71"/>
                    <a:pt x="1762" y="155"/>
                  </a:cubicBezTo>
                  <a:cubicBezTo>
                    <a:pt x="1762" y="238"/>
                    <a:pt x="1822" y="274"/>
                    <a:pt x="1905" y="286"/>
                  </a:cubicBezTo>
                  <a:lnTo>
                    <a:pt x="1905" y="702"/>
                  </a:lnTo>
                  <a:cubicBezTo>
                    <a:pt x="1774" y="702"/>
                    <a:pt x="1655" y="726"/>
                    <a:pt x="1536" y="774"/>
                  </a:cubicBezTo>
                  <a:cubicBezTo>
                    <a:pt x="1524" y="750"/>
                    <a:pt x="1512" y="726"/>
                    <a:pt x="1500" y="702"/>
                  </a:cubicBezTo>
                  <a:lnTo>
                    <a:pt x="1334" y="298"/>
                  </a:lnTo>
                  <a:cubicBezTo>
                    <a:pt x="1325" y="277"/>
                    <a:pt x="1307" y="268"/>
                    <a:pt x="1288" y="268"/>
                  </a:cubicBezTo>
                  <a:cubicBezTo>
                    <a:pt x="1252" y="268"/>
                    <a:pt x="1215" y="299"/>
                    <a:pt x="1238" y="345"/>
                  </a:cubicBezTo>
                  <a:lnTo>
                    <a:pt x="1441" y="822"/>
                  </a:lnTo>
                  <a:cubicBezTo>
                    <a:pt x="1322" y="881"/>
                    <a:pt x="1226" y="964"/>
                    <a:pt x="1143" y="1048"/>
                  </a:cubicBezTo>
                  <a:lnTo>
                    <a:pt x="1060" y="976"/>
                  </a:lnTo>
                  <a:lnTo>
                    <a:pt x="822" y="738"/>
                  </a:lnTo>
                  <a:cubicBezTo>
                    <a:pt x="869" y="679"/>
                    <a:pt x="869" y="595"/>
                    <a:pt x="822" y="536"/>
                  </a:cubicBezTo>
                  <a:cubicBezTo>
                    <a:pt x="792" y="522"/>
                    <a:pt x="762" y="516"/>
                    <a:pt x="733" y="516"/>
                  </a:cubicBezTo>
                  <a:cubicBezTo>
                    <a:pt x="587" y="516"/>
                    <a:pt x="466" y="673"/>
                    <a:pt x="536" y="822"/>
                  </a:cubicBezTo>
                  <a:cubicBezTo>
                    <a:pt x="562" y="842"/>
                    <a:pt x="593" y="852"/>
                    <a:pt x="624" y="852"/>
                  </a:cubicBezTo>
                  <a:cubicBezTo>
                    <a:pt x="664" y="852"/>
                    <a:pt x="705" y="836"/>
                    <a:pt x="738" y="810"/>
                  </a:cubicBezTo>
                  <a:lnTo>
                    <a:pt x="1060" y="1131"/>
                  </a:lnTo>
                  <a:cubicBezTo>
                    <a:pt x="988" y="1226"/>
                    <a:pt x="929" y="1334"/>
                    <a:pt x="881" y="1441"/>
                  </a:cubicBezTo>
                  <a:lnTo>
                    <a:pt x="750" y="1393"/>
                  </a:lnTo>
                  <a:lnTo>
                    <a:pt x="345" y="1226"/>
                  </a:lnTo>
                  <a:cubicBezTo>
                    <a:pt x="339" y="1224"/>
                    <a:pt x="333" y="1223"/>
                    <a:pt x="326" y="1223"/>
                  </a:cubicBezTo>
                  <a:cubicBezTo>
                    <a:pt x="277" y="1223"/>
                    <a:pt x="246" y="1300"/>
                    <a:pt x="310" y="1322"/>
                  </a:cubicBezTo>
                  <a:lnTo>
                    <a:pt x="845" y="1548"/>
                  </a:lnTo>
                  <a:cubicBezTo>
                    <a:pt x="810" y="1655"/>
                    <a:pt x="786" y="1774"/>
                    <a:pt x="786" y="1893"/>
                  </a:cubicBezTo>
                  <a:lnTo>
                    <a:pt x="286" y="1893"/>
                  </a:lnTo>
                  <a:cubicBezTo>
                    <a:pt x="286" y="1822"/>
                    <a:pt x="226" y="1762"/>
                    <a:pt x="155" y="1750"/>
                  </a:cubicBezTo>
                  <a:cubicBezTo>
                    <a:pt x="72" y="1750"/>
                    <a:pt x="0" y="1845"/>
                    <a:pt x="0" y="1953"/>
                  </a:cubicBezTo>
                  <a:cubicBezTo>
                    <a:pt x="0" y="2060"/>
                    <a:pt x="72" y="2155"/>
                    <a:pt x="155" y="2155"/>
                  </a:cubicBezTo>
                  <a:cubicBezTo>
                    <a:pt x="238" y="2155"/>
                    <a:pt x="274" y="2084"/>
                    <a:pt x="298" y="2000"/>
                  </a:cubicBezTo>
                  <a:lnTo>
                    <a:pt x="798" y="2000"/>
                  </a:lnTo>
                  <a:cubicBezTo>
                    <a:pt x="798" y="2119"/>
                    <a:pt x="834" y="2226"/>
                    <a:pt x="869" y="2346"/>
                  </a:cubicBezTo>
                  <a:lnTo>
                    <a:pt x="715" y="2405"/>
                  </a:lnTo>
                  <a:lnTo>
                    <a:pt x="310" y="2572"/>
                  </a:lnTo>
                  <a:cubicBezTo>
                    <a:pt x="256" y="2593"/>
                    <a:pt x="280" y="2682"/>
                    <a:pt x="337" y="2682"/>
                  </a:cubicBezTo>
                  <a:cubicBezTo>
                    <a:pt x="344" y="2682"/>
                    <a:pt x="350" y="2681"/>
                    <a:pt x="357" y="2679"/>
                  </a:cubicBezTo>
                  <a:lnTo>
                    <a:pt x="917" y="2441"/>
                  </a:lnTo>
                  <a:cubicBezTo>
                    <a:pt x="965" y="2536"/>
                    <a:pt x="1036" y="2631"/>
                    <a:pt x="1119" y="2703"/>
                  </a:cubicBezTo>
                  <a:lnTo>
                    <a:pt x="976" y="2846"/>
                  </a:lnTo>
                  <a:lnTo>
                    <a:pt x="738" y="3096"/>
                  </a:lnTo>
                  <a:cubicBezTo>
                    <a:pt x="709" y="3072"/>
                    <a:pt x="673" y="3060"/>
                    <a:pt x="637" y="3060"/>
                  </a:cubicBezTo>
                  <a:cubicBezTo>
                    <a:pt x="601" y="3060"/>
                    <a:pt x="566" y="3072"/>
                    <a:pt x="536" y="3096"/>
                  </a:cubicBezTo>
                  <a:cubicBezTo>
                    <a:pt x="488" y="3167"/>
                    <a:pt x="500" y="3274"/>
                    <a:pt x="584" y="3334"/>
                  </a:cubicBezTo>
                  <a:cubicBezTo>
                    <a:pt x="613" y="3377"/>
                    <a:pt x="664" y="3403"/>
                    <a:pt x="718" y="3403"/>
                  </a:cubicBezTo>
                  <a:cubicBezTo>
                    <a:pt x="753" y="3403"/>
                    <a:pt x="789" y="3393"/>
                    <a:pt x="822" y="3369"/>
                  </a:cubicBezTo>
                  <a:cubicBezTo>
                    <a:pt x="869" y="3310"/>
                    <a:pt x="857" y="3227"/>
                    <a:pt x="810" y="3167"/>
                  </a:cubicBezTo>
                  <a:lnTo>
                    <a:pt x="1203" y="2786"/>
                  </a:lnTo>
                  <a:cubicBezTo>
                    <a:pt x="1286" y="2858"/>
                    <a:pt x="1381" y="2905"/>
                    <a:pt x="1477" y="2953"/>
                  </a:cubicBezTo>
                  <a:lnTo>
                    <a:pt x="1393" y="3155"/>
                  </a:lnTo>
                  <a:lnTo>
                    <a:pt x="1238" y="3560"/>
                  </a:lnTo>
                  <a:cubicBezTo>
                    <a:pt x="1216" y="3598"/>
                    <a:pt x="1251" y="3626"/>
                    <a:pt x="1286" y="3626"/>
                  </a:cubicBezTo>
                  <a:cubicBezTo>
                    <a:pt x="1306" y="3626"/>
                    <a:pt x="1325" y="3617"/>
                    <a:pt x="1334" y="3596"/>
                  </a:cubicBezTo>
                  <a:lnTo>
                    <a:pt x="1584" y="2988"/>
                  </a:lnTo>
                  <a:cubicBezTo>
                    <a:pt x="1679" y="3012"/>
                    <a:pt x="1786" y="3036"/>
                    <a:pt x="1893" y="3036"/>
                  </a:cubicBezTo>
                  <a:lnTo>
                    <a:pt x="1893" y="3620"/>
                  </a:lnTo>
                  <a:cubicBezTo>
                    <a:pt x="1810" y="3631"/>
                    <a:pt x="1750" y="3691"/>
                    <a:pt x="1750" y="3762"/>
                  </a:cubicBezTo>
                  <a:cubicBezTo>
                    <a:pt x="1750" y="3822"/>
                    <a:pt x="1834" y="3905"/>
                    <a:pt x="1953" y="3905"/>
                  </a:cubicBezTo>
                  <a:cubicBezTo>
                    <a:pt x="2060" y="3905"/>
                    <a:pt x="2155" y="3846"/>
                    <a:pt x="2155" y="3762"/>
                  </a:cubicBezTo>
                  <a:cubicBezTo>
                    <a:pt x="2155" y="3679"/>
                    <a:pt x="2084" y="3631"/>
                    <a:pt x="2000" y="3620"/>
                  </a:cubicBezTo>
                  <a:lnTo>
                    <a:pt x="2000" y="3024"/>
                  </a:lnTo>
                  <a:cubicBezTo>
                    <a:pt x="2108" y="3012"/>
                    <a:pt x="2215" y="2988"/>
                    <a:pt x="2310" y="2953"/>
                  </a:cubicBezTo>
                  <a:cubicBezTo>
                    <a:pt x="2346" y="3036"/>
                    <a:pt x="2369" y="3108"/>
                    <a:pt x="2405" y="3191"/>
                  </a:cubicBezTo>
                  <a:lnTo>
                    <a:pt x="2572" y="3584"/>
                  </a:lnTo>
                  <a:cubicBezTo>
                    <a:pt x="2580" y="3609"/>
                    <a:pt x="2598" y="3620"/>
                    <a:pt x="2616" y="3620"/>
                  </a:cubicBezTo>
                  <a:cubicBezTo>
                    <a:pt x="2649" y="3620"/>
                    <a:pt x="2682" y="3586"/>
                    <a:pt x="2667" y="3548"/>
                  </a:cubicBezTo>
                  <a:lnTo>
                    <a:pt x="2405" y="2917"/>
                  </a:lnTo>
                  <a:cubicBezTo>
                    <a:pt x="2500" y="2869"/>
                    <a:pt x="2596" y="2822"/>
                    <a:pt x="2679" y="2750"/>
                  </a:cubicBezTo>
                  <a:lnTo>
                    <a:pt x="2846" y="2917"/>
                  </a:lnTo>
                  <a:lnTo>
                    <a:pt x="3084" y="3167"/>
                  </a:lnTo>
                  <a:cubicBezTo>
                    <a:pt x="3036" y="3215"/>
                    <a:pt x="3036" y="3310"/>
                    <a:pt x="3084" y="3369"/>
                  </a:cubicBezTo>
                  <a:cubicBezTo>
                    <a:pt x="3112" y="3389"/>
                    <a:pt x="3147" y="3398"/>
                    <a:pt x="3181" y="3398"/>
                  </a:cubicBezTo>
                  <a:cubicBezTo>
                    <a:pt x="3233" y="3398"/>
                    <a:pt x="3286" y="3377"/>
                    <a:pt x="3322" y="3334"/>
                  </a:cubicBezTo>
                  <a:cubicBezTo>
                    <a:pt x="3393" y="3274"/>
                    <a:pt x="3417" y="3167"/>
                    <a:pt x="3358" y="3084"/>
                  </a:cubicBezTo>
                  <a:cubicBezTo>
                    <a:pt x="3328" y="3060"/>
                    <a:pt x="3295" y="3048"/>
                    <a:pt x="3262" y="3048"/>
                  </a:cubicBezTo>
                  <a:cubicBezTo>
                    <a:pt x="3230" y="3048"/>
                    <a:pt x="3197" y="3060"/>
                    <a:pt x="3167" y="3084"/>
                  </a:cubicBezTo>
                  <a:lnTo>
                    <a:pt x="2762" y="2679"/>
                  </a:lnTo>
                  <a:cubicBezTo>
                    <a:pt x="2834" y="2607"/>
                    <a:pt x="2905" y="2512"/>
                    <a:pt x="2965" y="2417"/>
                  </a:cubicBezTo>
                  <a:lnTo>
                    <a:pt x="3143" y="2500"/>
                  </a:lnTo>
                  <a:lnTo>
                    <a:pt x="3548" y="2667"/>
                  </a:lnTo>
                  <a:cubicBezTo>
                    <a:pt x="3555" y="2669"/>
                    <a:pt x="3562" y="2670"/>
                    <a:pt x="3568" y="2670"/>
                  </a:cubicBezTo>
                  <a:cubicBezTo>
                    <a:pt x="3626" y="2670"/>
                    <a:pt x="3648" y="2581"/>
                    <a:pt x="3584" y="2560"/>
                  </a:cubicBezTo>
                  <a:lnTo>
                    <a:pt x="3012" y="2322"/>
                  </a:lnTo>
                  <a:cubicBezTo>
                    <a:pt x="3060" y="2226"/>
                    <a:pt x="3096" y="2107"/>
                    <a:pt x="3108" y="2000"/>
                  </a:cubicBezTo>
                  <a:lnTo>
                    <a:pt x="3608" y="2000"/>
                  </a:lnTo>
                  <a:cubicBezTo>
                    <a:pt x="3620" y="2084"/>
                    <a:pt x="3679" y="2143"/>
                    <a:pt x="3751" y="2143"/>
                  </a:cubicBezTo>
                  <a:cubicBezTo>
                    <a:pt x="3810" y="2143"/>
                    <a:pt x="3893" y="2060"/>
                    <a:pt x="3893" y="1941"/>
                  </a:cubicBezTo>
                  <a:cubicBezTo>
                    <a:pt x="3893" y="1834"/>
                    <a:pt x="3834" y="1750"/>
                    <a:pt x="3751" y="1750"/>
                  </a:cubicBezTo>
                  <a:cubicBezTo>
                    <a:pt x="3691" y="1750"/>
                    <a:pt x="3643" y="1810"/>
                    <a:pt x="3620" y="1893"/>
                  </a:cubicBezTo>
                  <a:lnTo>
                    <a:pt x="3120" y="1893"/>
                  </a:lnTo>
                  <a:cubicBezTo>
                    <a:pt x="3120" y="1774"/>
                    <a:pt x="3096" y="1655"/>
                    <a:pt x="3048" y="1548"/>
                  </a:cubicBezTo>
                  <a:lnTo>
                    <a:pt x="3203" y="1488"/>
                  </a:lnTo>
                  <a:lnTo>
                    <a:pt x="3596" y="1322"/>
                  </a:lnTo>
                  <a:cubicBezTo>
                    <a:pt x="3657" y="1301"/>
                    <a:pt x="3631" y="1219"/>
                    <a:pt x="3584" y="1219"/>
                  </a:cubicBezTo>
                  <a:cubicBezTo>
                    <a:pt x="3577" y="1219"/>
                    <a:pt x="3568" y="1221"/>
                    <a:pt x="3560" y="1226"/>
                  </a:cubicBezTo>
                  <a:lnTo>
                    <a:pt x="3012" y="1453"/>
                  </a:lnTo>
                  <a:cubicBezTo>
                    <a:pt x="2965" y="1345"/>
                    <a:pt x="2893" y="1238"/>
                    <a:pt x="2822" y="1155"/>
                  </a:cubicBezTo>
                  <a:lnTo>
                    <a:pt x="2929" y="1048"/>
                  </a:lnTo>
                  <a:lnTo>
                    <a:pt x="3167" y="810"/>
                  </a:lnTo>
                  <a:cubicBezTo>
                    <a:pt x="3201" y="836"/>
                    <a:pt x="3242" y="852"/>
                    <a:pt x="3282" y="852"/>
                  </a:cubicBezTo>
                  <a:cubicBezTo>
                    <a:pt x="3313" y="852"/>
                    <a:pt x="3343" y="842"/>
                    <a:pt x="3370" y="822"/>
                  </a:cubicBezTo>
                  <a:cubicBezTo>
                    <a:pt x="3447" y="666"/>
                    <a:pt x="3335" y="510"/>
                    <a:pt x="3187" y="510"/>
                  </a:cubicBezTo>
                  <a:cubicBezTo>
                    <a:pt x="3154" y="510"/>
                    <a:pt x="3119" y="518"/>
                    <a:pt x="3084" y="536"/>
                  </a:cubicBezTo>
                  <a:cubicBezTo>
                    <a:pt x="3048" y="595"/>
                    <a:pt x="3048" y="679"/>
                    <a:pt x="3084" y="726"/>
                  </a:cubicBezTo>
                  <a:lnTo>
                    <a:pt x="2750" y="1072"/>
                  </a:lnTo>
                  <a:cubicBezTo>
                    <a:pt x="2655" y="988"/>
                    <a:pt x="2560" y="917"/>
                    <a:pt x="2465" y="857"/>
                  </a:cubicBezTo>
                  <a:lnTo>
                    <a:pt x="2512" y="738"/>
                  </a:lnTo>
                  <a:lnTo>
                    <a:pt x="2679" y="345"/>
                  </a:lnTo>
                  <a:cubicBezTo>
                    <a:pt x="2694" y="299"/>
                    <a:pt x="2655" y="268"/>
                    <a:pt x="2618" y="268"/>
                  </a:cubicBezTo>
                  <a:cubicBezTo>
                    <a:pt x="2599" y="268"/>
                    <a:pt x="2580" y="277"/>
                    <a:pt x="2572" y="298"/>
                  </a:cubicBezTo>
                  <a:cubicBezTo>
                    <a:pt x="2500" y="464"/>
                    <a:pt x="2441" y="643"/>
                    <a:pt x="2369" y="810"/>
                  </a:cubicBezTo>
                  <a:cubicBezTo>
                    <a:pt x="2250" y="750"/>
                    <a:pt x="2131" y="714"/>
                    <a:pt x="2012" y="702"/>
                  </a:cubicBezTo>
                  <a:lnTo>
                    <a:pt x="2012" y="286"/>
                  </a:lnTo>
                  <a:cubicBezTo>
                    <a:pt x="2096" y="274"/>
                    <a:pt x="2155" y="214"/>
                    <a:pt x="2155" y="155"/>
                  </a:cubicBezTo>
                  <a:cubicBezTo>
                    <a:pt x="2155" y="83"/>
                    <a:pt x="2072" y="0"/>
                    <a:pt x="1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8"/>
            <p:cNvSpPr/>
            <p:nvPr/>
          </p:nvSpPr>
          <p:spPr>
            <a:xfrm>
              <a:off x="8089203" y="715768"/>
              <a:ext cx="20475" cy="21532"/>
            </a:xfrm>
            <a:custGeom>
              <a:rect b="b" l="l" r="r" t="t"/>
              <a:pathLst>
                <a:path extrusionOk="0" h="489" w="465">
                  <a:moveTo>
                    <a:pt x="191" y="1"/>
                  </a:moveTo>
                  <a:cubicBezTo>
                    <a:pt x="95" y="1"/>
                    <a:pt x="0" y="191"/>
                    <a:pt x="0" y="298"/>
                  </a:cubicBezTo>
                  <a:cubicBezTo>
                    <a:pt x="0" y="406"/>
                    <a:pt x="95" y="489"/>
                    <a:pt x="191" y="489"/>
                  </a:cubicBezTo>
                  <a:cubicBezTo>
                    <a:pt x="322" y="477"/>
                    <a:pt x="429" y="370"/>
                    <a:pt x="464" y="251"/>
                  </a:cubicBezTo>
                  <a:cubicBezTo>
                    <a:pt x="429" y="120"/>
                    <a:pt x="322" y="25"/>
                    <a:pt x="1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8"/>
            <p:cNvSpPr/>
            <p:nvPr/>
          </p:nvSpPr>
          <p:spPr>
            <a:xfrm>
              <a:off x="8120114" y="705200"/>
              <a:ext cx="16292" cy="14311"/>
            </a:xfrm>
            <a:custGeom>
              <a:rect b="b" l="l" r="r" t="t"/>
              <a:pathLst>
                <a:path extrusionOk="0" h="325" w="370">
                  <a:moveTo>
                    <a:pt x="162" y="0"/>
                  </a:moveTo>
                  <a:cubicBezTo>
                    <a:pt x="151" y="0"/>
                    <a:pt x="141" y="1"/>
                    <a:pt x="132" y="3"/>
                  </a:cubicBezTo>
                  <a:cubicBezTo>
                    <a:pt x="60" y="15"/>
                    <a:pt x="1" y="86"/>
                    <a:pt x="24" y="157"/>
                  </a:cubicBezTo>
                  <a:cubicBezTo>
                    <a:pt x="48" y="253"/>
                    <a:pt x="132" y="312"/>
                    <a:pt x="227" y="324"/>
                  </a:cubicBezTo>
                  <a:cubicBezTo>
                    <a:pt x="322" y="276"/>
                    <a:pt x="370" y="193"/>
                    <a:pt x="370" y="98"/>
                  </a:cubicBezTo>
                  <a:cubicBezTo>
                    <a:pt x="359" y="36"/>
                    <a:pt x="240" y="0"/>
                    <a:pt x="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8"/>
            <p:cNvSpPr/>
            <p:nvPr/>
          </p:nvSpPr>
          <p:spPr>
            <a:xfrm>
              <a:off x="8122756" y="727700"/>
              <a:ext cx="10524" cy="10788"/>
            </a:xfrm>
            <a:custGeom>
              <a:rect b="b" l="l" r="r" t="t"/>
              <a:pathLst>
                <a:path extrusionOk="0" h="245" w="239">
                  <a:moveTo>
                    <a:pt x="121" y="1"/>
                  </a:moveTo>
                  <a:cubicBezTo>
                    <a:pt x="112" y="1"/>
                    <a:pt x="104" y="2"/>
                    <a:pt x="95" y="4"/>
                  </a:cubicBezTo>
                  <a:cubicBezTo>
                    <a:pt x="36" y="39"/>
                    <a:pt x="0" y="111"/>
                    <a:pt x="12" y="170"/>
                  </a:cubicBezTo>
                  <a:cubicBezTo>
                    <a:pt x="42" y="220"/>
                    <a:pt x="96" y="245"/>
                    <a:pt x="155" y="245"/>
                  </a:cubicBezTo>
                  <a:cubicBezTo>
                    <a:pt x="167" y="245"/>
                    <a:pt x="179" y="244"/>
                    <a:pt x="191" y="242"/>
                  </a:cubicBezTo>
                  <a:cubicBezTo>
                    <a:pt x="238" y="230"/>
                    <a:pt x="238" y="111"/>
                    <a:pt x="226" y="63"/>
                  </a:cubicBezTo>
                  <a:cubicBezTo>
                    <a:pt x="207" y="24"/>
                    <a:pt x="162" y="1"/>
                    <a:pt x="1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8"/>
            <p:cNvSpPr/>
            <p:nvPr/>
          </p:nvSpPr>
          <p:spPr>
            <a:xfrm>
              <a:off x="8089203" y="747119"/>
              <a:ext cx="10524" cy="10788"/>
            </a:xfrm>
            <a:custGeom>
              <a:rect b="b" l="l" r="r" t="t"/>
              <a:pathLst>
                <a:path extrusionOk="0" h="245" w="239">
                  <a:moveTo>
                    <a:pt x="120" y="0"/>
                  </a:moveTo>
                  <a:cubicBezTo>
                    <a:pt x="112" y="0"/>
                    <a:pt x="104" y="1"/>
                    <a:pt x="95" y="3"/>
                  </a:cubicBezTo>
                  <a:cubicBezTo>
                    <a:pt x="36" y="39"/>
                    <a:pt x="0" y="110"/>
                    <a:pt x="12" y="170"/>
                  </a:cubicBezTo>
                  <a:cubicBezTo>
                    <a:pt x="42" y="219"/>
                    <a:pt x="96" y="244"/>
                    <a:pt x="148" y="244"/>
                  </a:cubicBezTo>
                  <a:cubicBezTo>
                    <a:pt x="159" y="244"/>
                    <a:pt x="169" y="243"/>
                    <a:pt x="179" y="241"/>
                  </a:cubicBezTo>
                  <a:cubicBezTo>
                    <a:pt x="226" y="217"/>
                    <a:pt x="238" y="110"/>
                    <a:pt x="214" y="63"/>
                  </a:cubicBezTo>
                  <a:cubicBezTo>
                    <a:pt x="195" y="23"/>
                    <a:pt x="159" y="0"/>
                    <a:pt x="1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8"/>
            <p:cNvSpPr/>
            <p:nvPr/>
          </p:nvSpPr>
          <p:spPr>
            <a:xfrm>
              <a:off x="8140545" y="722593"/>
              <a:ext cx="19991" cy="21532"/>
            </a:xfrm>
            <a:custGeom>
              <a:rect b="b" l="l" r="r" t="t"/>
              <a:pathLst>
                <a:path extrusionOk="0" h="489" w="454">
                  <a:moveTo>
                    <a:pt x="191" y="1"/>
                  </a:moveTo>
                  <a:cubicBezTo>
                    <a:pt x="84" y="1"/>
                    <a:pt x="1" y="191"/>
                    <a:pt x="1" y="298"/>
                  </a:cubicBezTo>
                  <a:cubicBezTo>
                    <a:pt x="1" y="405"/>
                    <a:pt x="84" y="489"/>
                    <a:pt x="191" y="489"/>
                  </a:cubicBezTo>
                  <a:cubicBezTo>
                    <a:pt x="322" y="465"/>
                    <a:pt x="430" y="370"/>
                    <a:pt x="453" y="239"/>
                  </a:cubicBezTo>
                  <a:cubicBezTo>
                    <a:pt x="430" y="108"/>
                    <a:pt x="322" y="12"/>
                    <a:pt x="1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8"/>
            <p:cNvSpPr/>
            <p:nvPr/>
          </p:nvSpPr>
          <p:spPr>
            <a:xfrm>
              <a:off x="8112276" y="745577"/>
              <a:ext cx="15764" cy="14267"/>
            </a:xfrm>
            <a:custGeom>
              <a:rect b="b" l="l" r="r" t="t"/>
              <a:pathLst>
                <a:path extrusionOk="0" h="324" w="358">
                  <a:moveTo>
                    <a:pt x="150" y="0"/>
                  </a:moveTo>
                  <a:cubicBezTo>
                    <a:pt x="139" y="0"/>
                    <a:pt x="128" y="1"/>
                    <a:pt x="119" y="2"/>
                  </a:cubicBezTo>
                  <a:cubicBezTo>
                    <a:pt x="48" y="14"/>
                    <a:pt x="0" y="86"/>
                    <a:pt x="12" y="169"/>
                  </a:cubicBezTo>
                  <a:cubicBezTo>
                    <a:pt x="36" y="252"/>
                    <a:pt x="119" y="324"/>
                    <a:pt x="214" y="324"/>
                  </a:cubicBezTo>
                  <a:cubicBezTo>
                    <a:pt x="310" y="288"/>
                    <a:pt x="357" y="193"/>
                    <a:pt x="357" y="98"/>
                  </a:cubicBezTo>
                  <a:cubicBezTo>
                    <a:pt x="347" y="35"/>
                    <a:pt x="228" y="0"/>
                    <a:pt x="1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8"/>
            <p:cNvSpPr/>
            <p:nvPr/>
          </p:nvSpPr>
          <p:spPr>
            <a:xfrm>
              <a:off x="8144772" y="752887"/>
              <a:ext cx="15764" cy="14311"/>
            </a:xfrm>
            <a:custGeom>
              <a:rect b="b" l="l" r="r" t="t"/>
              <a:pathLst>
                <a:path extrusionOk="0" h="325" w="358">
                  <a:moveTo>
                    <a:pt x="150" y="1"/>
                  </a:moveTo>
                  <a:cubicBezTo>
                    <a:pt x="139" y="1"/>
                    <a:pt x="128" y="2"/>
                    <a:pt x="119" y="3"/>
                  </a:cubicBezTo>
                  <a:cubicBezTo>
                    <a:pt x="48" y="15"/>
                    <a:pt x="0" y="86"/>
                    <a:pt x="12" y="158"/>
                  </a:cubicBezTo>
                  <a:cubicBezTo>
                    <a:pt x="36" y="253"/>
                    <a:pt x="119" y="313"/>
                    <a:pt x="215" y="325"/>
                  </a:cubicBezTo>
                  <a:cubicBezTo>
                    <a:pt x="310" y="277"/>
                    <a:pt x="357" y="194"/>
                    <a:pt x="357" y="98"/>
                  </a:cubicBezTo>
                  <a:cubicBezTo>
                    <a:pt x="347" y="36"/>
                    <a:pt x="228" y="1"/>
                    <a:pt x="1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8"/>
            <p:cNvSpPr/>
            <p:nvPr/>
          </p:nvSpPr>
          <p:spPr>
            <a:xfrm>
              <a:off x="8124825" y="765040"/>
              <a:ext cx="20519" cy="21576"/>
            </a:xfrm>
            <a:custGeom>
              <a:rect b="b" l="l" r="r" t="t"/>
              <a:pathLst>
                <a:path extrusionOk="0" h="490" w="466">
                  <a:moveTo>
                    <a:pt x="191" y="1"/>
                  </a:moveTo>
                  <a:cubicBezTo>
                    <a:pt x="84" y="1"/>
                    <a:pt x="1" y="191"/>
                    <a:pt x="1" y="299"/>
                  </a:cubicBezTo>
                  <a:cubicBezTo>
                    <a:pt x="1" y="406"/>
                    <a:pt x="84" y="489"/>
                    <a:pt x="191" y="489"/>
                  </a:cubicBezTo>
                  <a:cubicBezTo>
                    <a:pt x="322" y="465"/>
                    <a:pt x="429" y="370"/>
                    <a:pt x="465" y="239"/>
                  </a:cubicBezTo>
                  <a:cubicBezTo>
                    <a:pt x="429" y="108"/>
                    <a:pt x="322" y="13"/>
                    <a:pt x="1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8"/>
            <p:cNvSpPr/>
            <p:nvPr/>
          </p:nvSpPr>
          <p:spPr>
            <a:xfrm>
              <a:off x="8102281" y="767285"/>
              <a:ext cx="10524" cy="11052"/>
            </a:xfrm>
            <a:custGeom>
              <a:rect b="b" l="l" r="r" t="t"/>
              <a:pathLst>
                <a:path extrusionOk="0" h="251" w="239">
                  <a:moveTo>
                    <a:pt x="133" y="0"/>
                  </a:moveTo>
                  <a:cubicBezTo>
                    <a:pt x="121" y="0"/>
                    <a:pt x="108" y="3"/>
                    <a:pt x="96" y="9"/>
                  </a:cubicBezTo>
                  <a:cubicBezTo>
                    <a:pt x="37" y="45"/>
                    <a:pt x="1" y="105"/>
                    <a:pt x="13" y="176"/>
                  </a:cubicBezTo>
                  <a:cubicBezTo>
                    <a:pt x="42" y="226"/>
                    <a:pt x="97" y="251"/>
                    <a:pt x="149" y="251"/>
                  </a:cubicBezTo>
                  <a:cubicBezTo>
                    <a:pt x="159" y="251"/>
                    <a:pt x="169" y="250"/>
                    <a:pt x="179" y="248"/>
                  </a:cubicBezTo>
                  <a:cubicBezTo>
                    <a:pt x="227" y="224"/>
                    <a:pt x="239" y="117"/>
                    <a:pt x="215" y="69"/>
                  </a:cubicBezTo>
                  <a:cubicBezTo>
                    <a:pt x="197" y="25"/>
                    <a:pt x="167" y="0"/>
                    <a:pt x="1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8"/>
            <p:cNvSpPr/>
            <p:nvPr/>
          </p:nvSpPr>
          <p:spPr>
            <a:xfrm>
              <a:off x="8125354" y="400012"/>
              <a:ext cx="269523" cy="268158"/>
            </a:xfrm>
            <a:custGeom>
              <a:rect b="b" l="l" r="r" t="t"/>
              <a:pathLst>
                <a:path extrusionOk="0" h="6090" w="6121">
                  <a:moveTo>
                    <a:pt x="3384" y="0"/>
                  </a:moveTo>
                  <a:cubicBezTo>
                    <a:pt x="3241" y="0"/>
                    <a:pt x="3119" y="77"/>
                    <a:pt x="3108" y="183"/>
                  </a:cubicBezTo>
                  <a:cubicBezTo>
                    <a:pt x="3108" y="302"/>
                    <a:pt x="3192" y="409"/>
                    <a:pt x="3311" y="433"/>
                  </a:cubicBezTo>
                  <a:lnTo>
                    <a:pt x="3227" y="1076"/>
                  </a:lnTo>
                  <a:cubicBezTo>
                    <a:pt x="3163" y="1068"/>
                    <a:pt x="3099" y="1064"/>
                    <a:pt x="3035" y="1064"/>
                  </a:cubicBezTo>
                  <a:cubicBezTo>
                    <a:pt x="2898" y="1064"/>
                    <a:pt x="2762" y="1083"/>
                    <a:pt x="2632" y="1123"/>
                  </a:cubicBezTo>
                  <a:cubicBezTo>
                    <a:pt x="2620" y="1076"/>
                    <a:pt x="2608" y="1040"/>
                    <a:pt x="2596" y="992"/>
                  </a:cubicBezTo>
                  <a:cubicBezTo>
                    <a:pt x="2537" y="778"/>
                    <a:pt x="2477" y="552"/>
                    <a:pt x="2418" y="338"/>
                  </a:cubicBezTo>
                  <a:cubicBezTo>
                    <a:pt x="2403" y="294"/>
                    <a:pt x="2368" y="274"/>
                    <a:pt x="2334" y="274"/>
                  </a:cubicBezTo>
                  <a:cubicBezTo>
                    <a:pt x="2285" y="274"/>
                    <a:pt x="2237" y="315"/>
                    <a:pt x="2251" y="385"/>
                  </a:cubicBezTo>
                  <a:cubicBezTo>
                    <a:pt x="2322" y="647"/>
                    <a:pt x="2394" y="909"/>
                    <a:pt x="2465" y="1171"/>
                  </a:cubicBezTo>
                  <a:cubicBezTo>
                    <a:pt x="2287" y="1242"/>
                    <a:pt x="2120" y="1350"/>
                    <a:pt x="1965" y="1469"/>
                  </a:cubicBezTo>
                  <a:lnTo>
                    <a:pt x="1858" y="1326"/>
                  </a:lnTo>
                  <a:lnTo>
                    <a:pt x="1537" y="897"/>
                  </a:lnTo>
                  <a:cubicBezTo>
                    <a:pt x="1608" y="826"/>
                    <a:pt x="1632" y="707"/>
                    <a:pt x="1572" y="600"/>
                  </a:cubicBezTo>
                  <a:cubicBezTo>
                    <a:pt x="1516" y="564"/>
                    <a:pt x="1456" y="548"/>
                    <a:pt x="1398" y="548"/>
                  </a:cubicBezTo>
                  <a:cubicBezTo>
                    <a:pt x="1186" y="548"/>
                    <a:pt x="998" y="759"/>
                    <a:pt x="1072" y="992"/>
                  </a:cubicBezTo>
                  <a:cubicBezTo>
                    <a:pt x="1125" y="1039"/>
                    <a:pt x="1190" y="1063"/>
                    <a:pt x="1252" y="1063"/>
                  </a:cubicBezTo>
                  <a:cubicBezTo>
                    <a:pt x="1302" y="1063"/>
                    <a:pt x="1352" y="1048"/>
                    <a:pt x="1394" y="1016"/>
                  </a:cubicBezTo>
                  <a:lnTo>
                    <a:pt x="1846" y="1588"/>
                  </a:lnTo>
                  <a:cubicBezTo>
                    <a:pt x="1703" y="1719"/>
                    <a:pt x="1596" y="1862"/>
                    <a:pt x="1501" y="2028"/>
                  </a:cubicBezTo>
                  <a:lnTo>
                    <a:pt x="1298" y="1921"/>
                  </a:lnTo>
                  <a:lnTo>
                    <a:pt x="703" y="1588"/>
                  </a:lnTo>
                  <a:cubicBezTo>
                    <a:pt x="687" y="1578"/>
                    <a:pt x="672" y="1574"/>
                    <a:pt x="657" y="1574"/>
                  </a:cubicBezTo>
                  <a:cubicBezTo>
                    <a:pt x="585" y="1574"/>
                    <a:pt x="540" y="1681"/>
                    <a:pt x="620" y="1731"/>
                  </a:cubicBezTo>
                  <a:lnTo>
                    <a:pt x="1418" y="2183"/>
                  </a:lnTo>
                  <a:cubicBezTo>
                    <a:pt x="1346" y="2350"/>
                    <a:pt x="1287" y="2516"/>
                    <a:pt x="1263" y="2707"/>
                  </a:cubicBezTo>
                  <a:lnTo>
                    <a:pt x="1013" y="2671"/>
                  </a:lnTo>
                  <a:lnTo>
                    <a:pt x="477" y="2624"/>
                  </a:lnTo>
                  <a:cubicBezTo>
                    <a:pt x="477" y="2505"/>
                    <a:pt x="405" y="2409"/>
                    <a:pt x="286" y="2385"/>
                  </a:cubicBezTo>
                  <a:cubicBezTo>
                    <a:pt x="277" y="2384"/>
                    <a:pt x="268" y="2383"/>
                    <a:pt x="258" y="2383"/>
                  </a:cubicBezTo>
                  <a:cubicBezTo>
                    <a:pt x="149" y="2383"/>
                    <a:pt x="46" y="2506"/>
                    <a:pt x="24" y="2659"/>
                  </a:cubicBezTo>
                  <a:cubicBezTo>
                    <a:pt x="1" y="2838"/>
                    <a:pt x="84" y="2993"/>
                    <a:pt x="215" y="3005"/>
                  </a:cubicBezTo>
                  <a:cubicBezTo>
                    <a:pt x="223" y="3005"/>
                    <a:pt x="230" y="3006"/>
                    <a:pt x="237" y="3006"/>
                  </a:cubicBezTo>
                  <a:cubicBezTo>
                    <a:pt x="344" y="3006"/>
                    <a:pt x="420" y="2924"/>
                    <a:pt x="465" y="2790"/>
                  </a:cubicBezTo>
                  <a:lnTo>
                    <a:pt x="1239" y="2897"/>
                  </a:lnTo>
                  <a:cubicBezTo>
                    <a:pt x="1239" y="3076"/>
                    <a:pt x="1251" y="3255"/>
                    <a:pt x="1298" y="3433"/>
                  </a:cubicBezTo>
                  <a:lnTo>
                    <a:pt x="1037" y="3505"/>
                  </a:lnTo>
                  <a:lnTo>
                    <a:pt x="382" y="3683"/>
                  </a:lnTo>
                  <a:cubicBezTo>
                    <a:pt x="274" y="3705"/>
                    <a:pt x="303" y="3843"/>
                    <a:pt x="388" y="3843"/>
                  </a:cubicBezTo>
                  <a:cubicBezTo>
                    <a:pt x="397" y="3843"/>
                    <a:pt x="407" y="3841"/>
                    <a:pt x="417" y="3838"/>
                  </a:cubicBezTo>
                  <a:lnTo>
                    <a:pt x="1358" y="3588"/>
                  </a:lnTo>
                  <a:cubicBezTo>
                    <a:pt x="1418" y="3755"/>
                    <a:pt x="1501" y="3909"/>
                    <a:pt x="1608" y="4052"/>
                  </a:cubicBezTo>
                  <a:lnTo>
                    <a:pt x="1370" y="4243"/>
                  </a:lnTo>
                  <a:lnTo>
                    <a:pt x="929" y="4576"/>
                  </a:lnTo>
                  <a:cubicBezTo>
                    <a:pt x="885" y="4524"/>
                    <a:pt x="822" y="4495"/>
                    <a:pt x="755" y="4495"/>
                  </a:cubicBezTo>
                  <a:cubicBezTo>
                    <a:pt x="714" y="4495"/>
                    <a:pt x="672" y="4506"/>
                    <a:pt x="632" y="4529"/>
                  </a:cubicBezTo>
                  <a:cubicBezTo>
                    <a:pt x="476" y="4757"/>
                    <a:pt x="664" y="5049"/>
                    <a:pt x="912" y="5049"/>
                  </a:cubicBezTo>
                  <a:cubicBezTo>
                    <a:pt x="949" y="5049"/>
                    <a:pt x="986" y="5042"/>
                    <a:pt x="1025" y="5029"/>
                  </a:cubicBezTo>
                  <a:cubicBezTo>
                    <a:pt x="1108" y="4933"/>
                    <a:pt x="1120" y="4802"/>
                    <a:pt x="1048" y="4707"/>
                  </a:cubicBezTo>
                  <a:lnTo>
                    <a:pt x="1715" y="4183"/>
                  </a:lnTo>
                  <a:cubicBezTo>
                    <a:pt x="1834" y="4302"/>
                    <a:pt x="1977" y="4410"/>
                    <a:pt x="2120" y="4493"/>
                  </a:cubicBezTo>
                  <a:cubicBezTo>
                    <a:pt x="2072" y="4600"/>
                    <a:pt x="2013" y="4695"/>
                    <a:pt x="1953" y="4791"/>
                  </a:cubicBezTo>
                  <a:lnTo>
                    <a:pt x="1620" y="5386"/>
                  </a:lnTo>
                  <a:cubicBezTo>
                    <a:pt x="1580" y="5458"/>
                    <a:pt x="1637" y="5519"/>
                    <a:pt x="1693" y="5519"/>
                  </a:cubicBezTo>
                  <a:cubicBezTo>
                    <a:pt x="1720" y="5519"/>
                    <a:pt x="1747" y="5504"/>
                    <a:pt x="1763" y="5469"/>
                  </a:cubicBezTo>
                  <a:lnTo>
                    <a:pt x="2275" y="4576"/>
                  </a:lnTo>
                  <a:cubicBezTo>
                    <a:pt x="2430" y="4648"/>
                    <a:pt x="2596" y="4695"/>
                    <a:pt x="2763" y="4719"/>
                  </a:cubicBezTo>
                  <a:lnTo>
                    <a:pt x="2715" y="5088"/>
                  </a:lnTo>
                  <a:lnTo>
                    <a:pt x="2644" y="5636"/>
                  </a:lnTo>
                  <a:cubicBezTo>
                    <a:pt x="2636" y="5635"/>
                    <a:pt x="2629" y="5635"/>
                    <a:pt x="2621" y="5635"/>
                  </a:cubicBezTo>
                  <a:cubicBezTo>
                    <a:pt x="2511" y="5635"/>
                    <a:pt x="2416" y="5714"/>
                    <a:pt x="2394" y="5814"/>
                  </a:cubicBezTo>
                  <a:cubicBezTo>
                    <a:pt x="2370" y="5945"/>
                    <a:pt x="2501" y="6064"/>
                    <a:pt x="2680" y="6088"/>
                  </a:cubicBezTo>
                  <a:cubicBezTo>
                    <a:pt x="2690" y="6089"/>
                    <a:pt x="2701" y="6089"/>
                    <a:pt x="2711" y="6089"/>
                  </a:cubicBezTo>
                  <a:cubicBezTo>
                    <a:pt x="2865" y="6089"/>
                    <a:pt x="3002" y="6009"/>
                    <a:pt x="3013" y="5898"/>
                  </a:cubicBezTo>
                  <a:cubicBezTo>
                    <a:pt x="3013" y="5779"/>
                    <a:pt x="2930" y="5672"/>
                    <a:pt x="2811" y="5648"/>
                  </a:cubicBezTo>
                  <a:lnTo>
                    <a:pt x="2930" y="4731"/>
                  </a:lnTo>
                  <a:cubicBezTo>
                    <a:pt x="3096" y="4731"/>
                    <a:pt x="3263" y="4719"/>
                    <a:pt x="3418" y="4683"/>
                  </a:cubicBezTo>
                  <a:cubicBezTo>
                    <a:pt x="3453" y="4814"/>
                    <a:pt x="3489" y="4933"/>
                    <a:pt x="3525" y="5064"/>
                  </a:cubicBezTo>
                  <a:lnTo>
                    <a:pt x="3715" y="5719"/>
                  </a:lnTo>
                  <a:cubicBezTo>
                    <a:pt x="3730" y="5758"/>
                    <a:pt x="3761" y="5775"/>
                    <a:pt x="3791" y="5775"/>
                  </a:cubicBezTo>
                  <a:cubicBezTo>
                    <a:pt x="3834" y="5775"/>
                    <a:pt x="3877" y="5740"/>
                    <a:pt x="3870" y="5683"/>
                  </a:cubicBezTo>
                  <a:cubicBezTo>
                    <a:pt x="3775" y="5326"/>
                    <a:pt x="3680" y="4981"/>
                    <a:pt x="3584" y="4636"/>
                  </a:cubicBezTo>
                  <a:cubicBezTo>
                    <a:pt x="3739" y="4588"/>
                    <a:pt x="3894" y="4517"/>
                    <a:pt x="4037" y="4433"/>
                  </a:cubicBezTo>
                  <a:lnTo>
                    <a:pt x="4263" y="4731"/>
                  </a:lnTo>
                  <a:lnTo>
                    <a:pt x="4596" y="5160"/>
                  </a:lnTo>
                  <a:cubicBezTo>
                    <a:pt x="4501" y="5243"/>
                    <a:pt x="4477" y="5374"/>
                    <a:pt x="4537" y="5481"/>
                  </a:cubicBezTo>
                  <a:cubicBezTo>
                    <a:pt x="4596" y="5521"/>
                    <a:pt x="4659" y="5539"/>
                    <a:pt x="4721" y="5539"/>
                  </a:cubicBezTo>
                  <a:cubicBezTo>
                    <a:pt x="4932" y="5539"/>
                    <a:pt x="5120" y="5328"/>
                    <a:pt x="5037" y="5088"/>
                  </a:cubicBezTo>
                  <a:cubicBezTo>
                    <a:pt x="4990" y="5048"/>
                    <a:pt x="4931" y="5026"/>
                    <a:pt x="4871" y="5026"/>
                  </a:cubicBezTo>
                  <a:cubicBezTo>
                    <a:pt x="4826" y="5026"/>
                    <a:pt x="4781" y="5039"/>
                    <a:pt x="4739" y="5064"/>
                  </a:cubicBezTo>
                  <a:cubicBezTo>
                    <a:pt x="4549" y="4826"/>
                    <a:pt x="4370" y="4588"/>
                    <a:pt x="4180" y="4338"/>
                  </a:cubicBezTo>
                  <a:cubicBezTo>
                    <a:pt x="4323" y="4243"/>
                    <a:pt x="4454" y="4124"/>
                    <a:pt x="4561" y="3981"/>
                  </a:cubicBezTo>
                  <a:lnTo>
                    <a:pt x="4835" y="4136"/>
                  </a:lnTo>
                  <a:lnTo>
                    <a:pt x="5430" y="4469"/>
                  </a:lnTo>
                  <a:cubicBezTo>
                    <a:pt x="5445" y="4478"/>
                    <a:pt x="5460" y="4482"/>
                    <a:pt x="5473" y="4482"/>
                  </a:cubicBezTo>
                  <a:cubicBezTo>
                    <a:pt x="5547" y="4482"/>
                    <a:pt x="5594" y="4366"/>
                    <a:pt x="5513" y="4326"/>
                  </a:cubicBezTo>
                  <a:lnTo>
                    <a:pt x="4656" y="3838"/>
                  </a:lnTo>
                  <a:cubicBezTo>
                    <a:pt x="4751" y="3683"/>
                    <a:pt x="4823" y="3517"/>
                    <a:pt x="4858" y="3338"/>
                  </a:cubicBezTo>
                  <a:lnTo>
                    <a:pt x="5120" y="3374"/>
                  </a:lnTo>
                  <a:lnTo>
                    <a:pt x="5644" y="3445"/>
                  </a:lnTo>
                  <a:cubicBezTo>
                    <a:pt x="5632" y="3564"/>
                    <a:pt x="5716" y="3671"/>
                    <a:pt x="5835" y="3707"/>
                  </a:cubicBezTo>
                  <a:cubicBezTo>
                    <a:pt x="5840" y="3708"/>
                    <a:pt x="5846" y="3708"/>
                    <a:pt x="5851" y="3708"/>
                  </a:cubicBezTo>
                  <a:cubicBezTo>
                    <a:pt x="5965" y="3708"/>
                    <a:pt x="6074" y="3592"/>
                    <a:pt x="6097" y="3421"/>
                  </a:cubicBezTo>
                  <a:cubicBezTo>
                    <a:pt x="6120" y="3255"/>
                    <a:pt x="6037" y="3100"/>
                    <a:pt x="5906" y="3088"/>
                  </a:cubicBezTo>
                  <a:cubicBezTo>
                    <a:pt x="5799" y="3088"/>
                    <a:pt x="5692" y="3159"/>
                    <a:pt x="5668" y="3278"/>
                  </a:cubicBezTo>
                  <a:lnTo>
                    <a:pt x="4882" y="3171"/>
                  </a:lnTo>
                  <a:cubicBezTo>
                    <a:pt x="4906" y="2993"/>
                    <a:pt x="4894" y="2802"/>
                    <a:pt x="4847" y="2624"/>
                  </a:cubicBezTo>
                  <a:lnTo>
                    <a:pt x="5097" y="2564"/>
                  </a:lnTo>
                  <a:lnTo>
                    <a:pt x="5751" y="2385"/>
                  </a:lnTo>
                  <a:cubicBezTo>
                    <a:pt x="5848" y="2353"/>
                    <a:pt x="5819" y="2214"/>
                    <a:pt x="5733" y="2214"/>
                  </a:cubicBezTo>
                  <a:cubicBezTo>
                    <a:pt x="5724" y="2214"/>
                    <a:pt x="5714" y="2215"/>
                    <a:pt x="5704" y="2219"/>
                  </a:cubicBezTo>
                  <a:lnTo>
                    <a:pt x="4811" y="2469"/>
                  </a:lnTo>
                  <a:cubicBezTo>
                    <a:pt x="4751" y="2290"/>
                    <a:pt x="4668" y="2124"/>
                    <a:pt x="4573" y="1969"/>
                  </a:cubicBezTo>
                  <a:lnTo>
                    <a:pt x="4763" y="1826"/>
                  </a:lnTo>
                  <a:lnTo>
                    <a:pt x="5180" y="1492"/>
                  </a:lnTo>
                  <a:cubicBezTo>
                    <a:pt x="5225" y="1553"/>
                    <a:pt x="5299" y="1584"/>
                    <a:pt x="5371" y="1584"/>
                  </a:cubicBezTo>
                  <a:cubicBezTo>
                    <a:pt x="5413" y="1584"/>
                    <a:pt x="5455" y="1574"/>
                    <a:pt x="5489" y="1552"/>
                  </a:cubicBezTo>
                  <a:cubicBezTo>
                    <a:pt x="5645" y="1324"/>
                    <a:pt x="5466" y="1032"/>
                    <a:pt x="5220" y="1032"/>
                  </a:cubicBezTo>
                  <a:cubicBezTo>
                    <a:pt x="5184" y="1032"/>
                    <a:pt x="5147" y="1038"/>
                    <a:pt x="5108" y="1052"/>
                  </a:cubicBezTo>
                  <a:cubicBezTo>
                    <a:pt x="5025" y="1135"/>
                    <a:pt x="5013" y="1266"/>
                    <a:pt x="5073" y="1362"/>
                  </a:cubicBezTo>
                  <a:lnTo>
                    <a:pt x="4477" y="1826"/>
                  </a:lnTo>
                  <a:cubicBezTo>
                    <a:pt x="4358" y="1683"/>
                    <a:pt x="4227" y="1540"/>
                    <a:pt x="4073" y="1433"/>
                  </a:cubicBezTo>
                  <a:lnTo>
                    <a:pt x="4168" y="1266"/>
                  </a:lnTo>
                  <a:cubicBezTo>
                    <a:pt x="4275" y="1064"/>
                    <a:pt x="4394" y="861"/>
                    <a:pt x="4501" y="671"/>
                  </a:cubicBezTo>
                  <a:cubicBezTo>
                    <a:pt x="4541" y="599"/>
                    <a:pt x="4485" y="538"/>
                    <a:pt x="4429" y="538"/>
                  </a:cubicBezTo>
                  <a:cubicBezTo>
                    <a:pt x="4401" y="538"/>
                    <a:pt x="4374" y="552"/>
                    <a:pt x="4358" y="588"/>
                  </a:cubicBezTo>
                  <a:lnTo>
                    <a:pt x="3930" y="1326"/>
                  </a:lnTo>
                  <a:cubicBezTo>
                    <a:pt x="3763" y="1219"/>
                    <a:pt x="3584" y="1147"/>
                    <a:pt x="3394" y="1100"/>
                  </a:cubicBezTo>
                  <a:cubicBezTo>
                    <a:pt x="3394" y="1052"/>
                    <a:pt x="3406" y="1016"/>
                    <a:pt x="3406" y="969"/>
                  </a:cubicBezTo>
                  <a:cubicBezTo>
                    <a:pt x="3430" y="802"/>
                    <a:pt x="3453" y="623"/>
                    <a:pt x="3477" y="445"/>
                  </a:cubicBezTo>
                  <a:cubicBezTo>
                    <a:pt x="3485" y="445"/>
                    <a:pt x="3492" y="446"/>
                    <a:pt x="3500" y="446"/>
                  </a:cubicBezTo>
                  <a:cubicBezTo>
                    <a:pt x="3610" y="446"/>
                    <a:pt x="3705" y="366"/>
                    <a:pt x="3727" y="266"/>
                  </a:cubicBezTo>
                  <a:cubicBezTo>
                    <a:pt x="3751" y="135"/>
                    <a:pt x="3620" y="16"/>
                    <a:pt x="3442" y="4"/>
                  </a:cubicBezTo>
                  <a:cubicBezTo>
                    <a:pt x="3422" y="1"/>
                    <a:pt x="3403" y="0"/>
                    <a:pt x="3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8"/>
            <p:cNvSpPr/>
            <p:nvPr/>
          </p:nvSpPr>
          <p:spPr>
            <a:xfrm>
              <a:off x="8207650" y="475087"/>
              <a:ext cx="34125" cy="33729"/>
            </a:xfrm>
            <a:custGeom>
              <a:rect b="b" l="l" r="r" t="t"/>
              <a:pathLst>
                <a:path extrusionOk="0" h="766" w="775">
                  <a:moveTo>
                    <a:pt x="363" y="0"/>
                  </a:moveTo>
                  <a:cubicBezTo>
                    <a:pt x="203" y="0"/>
                    <a:pt x="48" y="282"/>
                    <a:pt x="25" y="430"/>
                  </a:cubicBezTo>
                  <a:cubicBezTo>
                    <a:pt x="1" y="597"/>
                    <a:pt x="120" y="752"/>
                    <a:pt x="287" y="764"/>
                  </a:cubicBezTo>
                  <a:cubicBezTo>
                    <a:pt x="296" y="765"/>
                    <a:pt x="306" y="766"/>
                    <a:pt x="316" y="766"/>
                  </a:cubicBezTo>
                  <a:cubicBezTo>
                    <a:pt x="484" y="766"/>
                    <a:pt x="729" y="588"/>
                    <a:pt x="751" y="442"/>
                  </a:cubicBezTo>
                  <a:cubicBezTo>
                    <a:pt x="775" y="276"/>
                    <a:pt x="549" y="26"/>
                    <a:pt x="382" y="2"/>
                  </a:cubicBezTo>
                  <a:cubicBezTo>
                    <a:pt x="376" y="1"/>
                    <a:pt x="369" y="0"/>
                    <a:pt x="3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8"/>
            <p:cNvSpPr/>
            <p:nvPr/>
          </p:nvSpPr>
          <p:spPr>
            <a:xfrm>
              <a:off x="8260621" y="464123"/>
              <a:ext cx="25187" cy="23117"/>
            </a:xfrm>
            <a:custGeom>
              <a:rect b="b" l="l" r="r" t="t"/>
              <a:pathLst>
                <a:path extrusionOk="0" h="525" w="572">
                  <a:moveTo>
                    <a:pt x="215" y="1"/>
                  </a:moveTo>
                  <a:cubicBezTo>
                    <a:pt x="96" y="1"/>
                    <a:pt x="0" y="108"/>
                    <a:pt x="12" y="227"/>
                  </a:cubicBezTo>
                  <a:cubicBezTo>
                    <a:pt x="36" y="370"/>
                    <a:pt x="155" y="489"/>
                    <a:pt x="310" y="525"/>
                  </a:cubicBezTo>
                  <a:cubicBezTo>
                    <a:pt x="453" y="477"/>
                    <a:pt x="560" y="346"/>
                    <a:pt x="572" y="191"/>
                  </a:cubicBezTo>
                  <a:cubicBezTo>
                    <a:pt x="560" y="72"/>
                    <a:pt x="334" y="1"/>
                    <a:pt x="2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8"/>
            <p:cNvSpPr/>
            <p:nvPr/>
          </p:nvSpPr>
          <p:spPr>
            <a:xfrm>
              <a:off x="8260092" y="499569"/>
              <a:ext cx="16292" cy="17613"/>
            </a:xfrm>
            <a:custGeom>
              <a:rect b="b" l="l" r="r" t="t"/>
              <a:pathLst>
                <a:path extrusionOk="0" h="400" w="370">
                  <a:moveTo>
                    <a:pt x="193" y="0"/>
                  </a:moveTo>
                  <a:cubicBezTo>
                    <a:pt x="181" y="0"/>
                    <a:pt x="168" y="2"/>
                    <a:pt x="155" y="5"/>
                  </a:cubicBezTo>
                  <a:cubicBezTo>
                    <a:pt x="60" y="53"/>
                    <a:pt x="1" y="148"/>
                    <a:pt x="1" y="255"/>
                  </a:cubicBezTo>
                  <a:cubicBezTo>
                    <a:pt x="44" y="343"/>
                    <a:pt x="128" y="400"/>
                    <a:pt x="224" y="400"/>
                  </a:cubicBezTo>
                  <a:cubicBezTo>
                    <a:pt x="232" y="400"/>
                    <a:pt x="241" y="399"/>
                    <a:pt x="251" y="398"/>
                  </a:cubicBezTo>
                  <a:cubicBezTo>
                    <a:pt x="346" y="374"/>
                    <a:pt x="370" y="208"/>
                    <a:pt x="346" y="124"/>
                  </a:cubicBezTo>
                  <a:cubicBezTo>
                    <a:pt x="326" y="54"/>
                    <a:pt x="263"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8"/>
            <p:cNvSpPr/>
            <p:nvPr/>
          </p:nvSpPr>
          <p:spPr>
            <a:xfrm>
              <a:off x="8203995" y="523126"/>
              <a:ext cx="16292" cy="17657"/>
            </a:xfrm>
            <a:custGeom>
              <a:rect b="b" l="l" r="r" t="t"/>
              <a:pathLst>
                <a:path extrusionOk="0" h="401" w="370">
                  <a:moveTo>
                    <a:pt x="194" y="1"/>
                  </a:moveTo>
                  <a:cubicBezTo>
                    <a:pt x="181" y="1"/>
                    <a:pt x="168" y="3"/>
                    <a:pt x="155" y="6"/>
                  </a:cubicBezTo>
                  <a:cubicBezTo>
                    <a:pt x="60" y="54"/>
                    <a:pt x="1" y="149"/>
                    <a:pt x="1" y="256"/>
                  </a:cubicBezTo>
                  <a:cubicBezTo>
                    <a:pt x="44" y="343"/>
                    <a:pt x="128" y="401"/>
                    <a:pt x="224" y="401"/>
                  </a:cubicBezTo>
                  <a:cubicBezTo>
                    <a:pt x="232" y="401"/>
                    <a:pt x="242" y="400"/>
                    <a:pt x="251" y="399"/>
                  </a:cubicBezTo>
                  <a:cubicBezTo>
                    <a:pt x="334" y="375"/>
                    <a:pt x="370" y="209"/>
                    <a:pt x="346" y="125"/>
                  </a:cubicBezTo>
                  <a:cubicBezTo>
                    <a:pt x="336" y="54"/>
                    <a:pt x="266"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8"/>
            <p:cNvSpPr/>
            <p:nvPr/>
          </p:nvSpPr>
          <p:spPr>
            <a:xfrm>
              <a:off x="8285763" y="495518"/>
              <a:ext cx="34125" cy="33773"/>
            </a:xfrm>
            <a:custGeom>
              <a:rect b="b" l="l" r="r" t="t"/>
              <a:pathLst>
                <a:path extrusionOk="0" h="767" w="775">
                  <a:moveTo>
                    <a:pt x="363" y="1"/>
                  </a:moveTo>
                  <a:cubicBezTo>
                    <a:pt x="203" y="1"/>
                    <a:pt x="48" y="282"/>
                    <a:pt x="25" y="431"/>
                  </a:cubicBezTo>
                  <a:cubicBezTo>
                    <a:pt x="1" y="597"/>
                    <a:pt x="120" y="752"/>
                    <a:pt x="287" y="764"/>
                  </a:cubicBezTo>
                  <a:cubicBezTo>
                    <a:pt x="296" y="766"/>
                    <a:pt x="306" y="766"/>
                    <a:pt x="316" y="766"/>
                  </a:cubicBezTo>
                  <a:cubicBezTo>
                    <a:pt x="484" y="766"/>
                    <a:pt x="729" y="589"/>
                    <a:pt x="751" y="443"/>
                  </a:cubicBezTo>
                  <a:cubicBezTo>
                    <a:pt x="775" y="276"/>
                    <a:pt x="549" y="26"/>
                    <a:pt x="382" y="2"/>
                  </a:cubicBezTo>
                  <a:cubicBezTo>
                    <a:pt x="376" y="1"/>
                    <a:pt x="369" y="1"/>
                    <a:pt x="3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8"/>
            <p:cNvSpPr/>
            <p:nvPr/>
          </p:nvSpPr>
          <p:spPr>
            <a:xfrm>
              <a:off x="8239661" y="525989"/>
              <a:ext cx="25187" cy="22589"/>
            </a:xfrm>
            <a:custGeom>
              <a:rect b="b" l="l" r="r" t="t"/>
              <a:pathLst>
                <a:path extrusionOk="0" h="513" w="572">
                  <a:moveTo>
                    <a:pt x="215" y="1"/>
                  </a:moveTo>
                  <a:cubicBezTo>
                    <a:pt x="95" y="1"/>
                    <a:pt x="0" y="108"/>
                    <a:pt x="12" y="227"/>
                  </a:cubicBezTo>
                  <a:cubicBezTo>
                    <a:pt x="36" y="382"/>
                    <a:pt x="155" y="489"/>
                    <a:pt x="310" y="513"/>
                  </a:cubicBezTo>
                  <a:cubicBezTo>
                    <a:pt x="453" y="477"/>
                    <a:pt x="560" y="346"/>
                    <a:pt x="572" y="203"/>
                  </a:cubicBezTo>
                  <a:cubicBezTo>
                    <a:pt x="560" y="84"/>
                    <a:pt x="334" y="1"/>
                    <a:pt x="2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8"/>
            <p:cNvSpPr/>
            <p:nvPr/>
          </p:nvSpPr>
          <p:spPr>
            <a:xfrm>
              <a:off x="8289462" y="543293"/>
              <a:ext cx="24658" cy="23117"/>
            </a:xfrm>
            <a:custGeom>
              <a:rect b="b" l="l" r="r" t="t"/>
              <a:pathLst>
                <a:path extrusionOk="0" h="525" w="560">
                  <a:moveTo>
                    <a:pt x="203" y="1"/>
                  </a:moveTo>
                  <a:cubicBezTo>
                    <a:pt x="84" y="13"/>
                    <a:pt x="0" y="108"/>
                    <a:pt x="0" y="227"/>
                  </a:cubicBezTo>
                  <a:cubicBezTo>
                    <a:pt x="36" y="382"/>
                    <a:pt x="155" y="501"/>
                    <a:pt x="298" y="524"/>
                  </a:cubicBezTo>
                  <a:cubicBezTo>
                    <a:pt x="441" y="477"/>
                    <a:pt x="548" y="358"/>
                    <a:pt x="560" y="203"/>
                  </a:cubicBezTo>
                  <a:cubicBezTo>
                    <a:pt x="560" y="84"/>
                    <a:pt x="322" y="1"/>
                    <a:pt x="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8"/>
            <p:cNvSpPr/>
            <p:nvPr/>
          </p:nvSpPr>
          <p:spPr>
            <a:xfrm>
              <a:off x="8253267" y="558969"/>
              <a:ext cx="34125" cy="33729"/>
            </a:xfrm>
            <a:custGeom>
              <a:rect b="b" l="l" r="r" t="t"/>
              <a:pathLst>
                <a:path extrusionOk="0" h="766" w="775">
                  <a:moveTo>
                    <a:pt x="362" y="0"/>
                  </a:moveTo>
                  <a:cubicBezTo>
                    <a:pt x="201" y="0"/>
                    <a:pt x="36" y="270"/>
                    <a:pt x="25" y="430"/>
                  </a:cubicBezTo>
                  <a:cubicBezTo>
                    <a:pt x="1" y="597"/>
                    <a:pt x="120" y="752"/>
                    <a:pt x="275" y="764"/>
                  </a:cubicBezTo>
                  <a:cubicBezTo>
                    <a:pt x="285" y="765"/>
                    <a:pt x="295" y="766"/>
                    <a:pt x="306" y="766"/>
                  </a:cubicBezTo>
                  <a:cubicBezTo>
                    <a:pt x="484" y="766"/>
                    <a:pt x="728" y="588"/>
                    <a:pt x="751" y="430"/>
                  </a:cubicBezTo>
                  <a:cubicBezTo>
                    <a:pt x="775" y="264"/>
                    <a:pt x="537" y="14"/>
                    <a:pt x="382" y="2"/>
                  </a:cubicBezTo>
                  <a:cubicBezTo>
                    <a:pt x="375" y="1"/>
                    <a:pt x="369" y="0"/>
                    <a:pt x="3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8"/>
            <p:cNvSpPr/>
            <p:nvPr/>
          </p:nvSpPr>
          <p:spPr>
            <a:xfrm>
              <a:off x="8220243" y="557692"/>
              <a:ext cx="16820" cy="17173"/>
            </a:xfrm>
            <a:custGeom>
              <a:rect b="b" l="l" r="r" t="t"/>
              <a:pathLst>
                <a:path extrusionOk="0" h="390" w="382">
                  <a:moveTo>
                    <a:pt x="211" y="1"/>
                  </a:moveTo>
                  <a:cubicBezTo>
                    <a:pt x="196" y="1"/>
                    <a:pt x="182" y="3"/>
                    <a:pt x="167" y="7"/>
                  </a:cubicBezTo>
                  <a:cubicBezTo>
                    <a:pt x="72" y="43"/>
                    <a:pt x="1" y="138"/>
                    <a:pt x="13" y="245"/>
                  </a:cubicBezTo>
                  <a:cubicBezTo>
                    <a:pt x="56" y="332"/>
                    <a:pt x="140" y="389"/>
                    <a:pt x="236" y="389"/>
                  </a:cubicBezTo>
                  <a:cubicBezTo>
                    <a:pt x="244" y="389"/>
                    <a:pt x="254" y="389"/>
                    <a:pt x="263" y="388"/>
                  </a:cubicBezTo>
                  <a:cubicBezTo>
                    <a:pt x="346" y="364"/>
                    <a:pt x="382" y="197"/>
                    <a:pt x="358" y="114"/>
                  </a:cubicBezTo>
                  <a:cubicBezTo>
                    <a:pt x="338" y="45"/>
                    <a:pt x="278" y="1"/>
                    <a:pt x="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8"/>
            <p:cNvSpPr/>
            <p:nvPr/>
          </p:nvSpPr>
          <p:spPr>
            <a:xfrm>
              <a:off x="7915143" y="604938"/>
              <a:ext cx="630193" cy="558288"/>
            </a:xfrm>
            <a:custGeom>
              <a:rect b="b" l="l" r="r" t="t"/>
              <a:pathLst>
                <a:path extrusionOk="0" h="12679" w="14312">
                  <a:moveTo>
                    <a:pt x="7161" y="0"/>
                  </a:moveTo>
                  <a:cubicBezTo>
                    <a:pt x="5263" y="0"/>
                    <a:pt x="3384" y="849"/>
                    <a:pt x="2131" y="2470"/>
                  </a:cubicBezTo>
                  <a:cubicBezTo>
                    <a:pt x="0" y="5244"/>
                    <a:pt x="512" y="9221"/>
                    <a:pt x="3286" y="11364"/>
                  </a:cubicBezTo>
                  <a:cubicBezTo>
                    <a:pt x="4439" y="12250"/>
                    <a:pt x="5800" y="12679"/>
                    <a:pt x="7150" y="12679"/>
                  </a:cubicBezTo>
                  <a:cubicBezTo>
                    <a:pt x="9049" y="12679"/>
                    <a:pt x="10928" y="11830"/>
                    <a:pt x="12180" y="10209"/>
                  </a:cubicBezTo>
                  <a:cubicBezTo>
                    <a:pt x="14312" y="7435"/>
                    <a:pt x="13800" y="3458"/>
                    <a:pt x="11025" y="1315"/>
                  </a:cubicBezTo>
                  <a:cubicBezTo>
                    <a:pt x="9873" y="429"/>
                    <a:pt x="8512" y="0"/>
                    <a:pt x="7161" y="0"/>
                  </a:cubicBezTo>
                  <a:close/>
                </a:path>
              </a:pathLst>
            </a:custGeom>
            <a:solidFill>
              <a:srgbClr val="6E9FE1">
                <a:alpha val="2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8"/>
            <p:cNvSpPr/>
            <p:nvPr/>
          </p:nvSpPr>
          <p:spPr>
            <a:xfrm>
              <a:off x="7893127" y="577550"/>
              <a:ext cx="840933" cy="810903"/>
            </a:xfrm>
            <a:custGeom>
              <a:rect b="b" l="l" r="r" t="t"/>
              <a:pathLst>
                <a:path extrusionOk="0" h="18416" w="19098">
                  <a:moveTo>
                    <a:pt x="7655" y="1162"/>
                  </a:moveTo>
                  <a:cubicBezTo>
                    <a:pt x="9955" y="1162"/>
                    <a:pt x="12053" y="2521"/>
                    <a:pt x="12978" y="4640"/>
                  </a:cubicBezTo>
                  <a:cubicBezTo>
                    <a:pt x="13919" y="6783"/>
                    <a:pt x="13478" y="9295"/>
                    <a:pt x="11847" y="10986"/>
                  </a:cubicBezTo>
                  <a:cubicBezTo>
                    <a:pt x="10708" y="12174"/>
                    <a:pt x="9181" y="12773"/>
                    <a:pt x="7652" y="12773"/>
                  </a:cubicBezTo>
                  <a:cubicBezTo>
                    <a:pt x="6209" y="12773"/>
                    <a:pt x="4765" y="12240"/>
                    <a:pt x="3644" y="11165"/>
                  </a:cubicBezTo>
                  <a:cubicBezTo>
                    <a:pt x="1953" y="9533"/>
                    <a:pt x="1405" y="7045"/>
                    <a:pt x="2250" y="4866"/>
                  </a:cubicBezTo>
                  <a:cubicBezTo>
                    <a:pt x="3108" y="2675"/>
                    <a:pt x="5191" y="1211"/>
                    <a:pt x="7537" y="1163"/>
                  </a:cubicBezTo>
                  <a:cubicBezTo>
                    <a:pt x="7576" y="1163"/>
                    <a:pt x="7616" y="1162"/>
                    <a:pt x="7655" y="1162"/>
                  </a:cubicBezTo>
                  <a:close/>
                  <a:moveTo>
                    <a:pt x="7673" y="0"/>
                  </a:moveTo>
                  <a:cubicBezTo>
                    <a:pt x="5883" y="0"/>
                    <a:pt x="4097" y="686"/>
                    <a:pt x="2739" y="2044"/>
                  </a:cubicBezTo>
                  <a:cubicBezTo>
                    <a:pt x="95" y="4676"/>
                    <a:pt x="0" y="8914"/>
                    <a:pt x="2512" y="11665"/>
                  </a:cubicBezTo>
                  <a:cubicBezTo>
                    <a:pt x="3880" y="13169"/>
                    <a:pt x="5767" y="13939"/>
                    <a:pt x="7666" y="13939"/>
                  </a:cubicBezTo>
                  <a:cubicBezTo>
                    <a:pt x="9239" y="13939"/>
                    <a:pt x="10821" y="13410"/>
                    <a:pt x="12121" y="12331"/>
                  </a:cubicBezTo>
                  <a:lnTo>
                    <a:pt x="18193" y="18415"/>
                  </a:lnTo>
                  <a:lnTo>
                    <a:pt x="19098" y="17499"/>
                  </a:lnTo>
                  <a:lnTo>
                    <a:pt x="13026" y="11426"/>
                  </a:lnTo>
                  <a:cubicBezTo>
                    <a:pt x="15407" y="8557"/>
                    <a:pt x="15109" y="4330"/>
                    <a:pt x="12359" y="1818"/>
                  </a:cubicBezTo>
                  <a:cubicBezTo>
                    <a:pt x="11028" y="603"/>
                    <a:pt x="9349" y="0"/>
                    <a:pt x="76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8"/>
            <p:cNvSpPr/>
            <p:nvPr/>
          </p:nvSpPr>
          <p:spPr>
            <a:xfrm>
              <a:off x="8513850" y="1172294"/>
              <a:ext cx="325576" cy="316418"/>
            </a:xfrm>
            <a:custGeom>
              <a:rect b="b" l="l" r="r" t="t"/>
              <a:pathLst>
                <a:path extrusionOk="0" h="7186" w="7394">
                  <a:moveTo>
                    <a:pt x="1340" y="0"/>
                  </a:moveTo>
                  <a:cubicBezTo>
                    <a:pt x="1066" y="0"/>
                    <a:pt x="792" y="104"/>
                    <a:pt x="584" y="313"/>
                  </a:cubicBezTo>
                  <a:lnTo>
                    <a:pt x="417" y="479"/>
                  </a:lnTo>
                  <a:cubicBezTo>
                    <a:pt x="0" y="896"/>
                    <a:pt x="0" y="1575"/>
                    <a:pt x="417" y="1991"/>
                  </a:cubicBezTo>
                  <a:lnTo>
                    <a:pt x="5298" y="6873"/>
                  </a:lnTo>
                  <a:cubicBezTo>
                    <a:pt x="5507" y="7081"/>
                    <a:pt x="5778" y="7186"/>
                    <a:pt x="6049" y="7186"/>
                  </a:cubicBezTo>
                  <a:cubicBezTo>
                    <a:pt x="6319" y="7186"/>
                    <a:pt x="6590" y="7081"/>
                    <a:pt x="6799" y="6873"/>
                  </a:cubicBezTo>
                  <a:lnTo>
                    <a:pt x="6977" y="6694"/>
                  </a:lnTo>
                  <a:cubicBezTo>
                    <a:pt x="7394" y="6278"/>
                    <a:pt x="7394" y="5611"/>
                    <a:pt x="6977" y="5194"/>
                  </a:cubicBezTo>
                  <a:lnTo>
                    <a:pt x="2096" y="313"/>
                  </a:lnTo>
                  <a:cubicBezTo>
                    <a:pt x="1887" y="104"/>
                    <a:pt x="1613" y="0"/>
                    <a:pt x="13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8"/>
            <p:cNvSpPr/>
            <p:nvPr/>
          </p:nvSpPr>
          <p:spPr>
            <a:xfrm>
              <a:off x="8028394" y="763499"/>
              <a:ext cx="71333" cy="272121"/>
            </a:xfrm>
            <a:custGeom>
              <a:rect b="b" l="l" r="r" t="t"/>
              <a:pathLst>
                <a:path extrusionOk="0" h="6180" w="1620">
                  <a:moveTo>
                    <a:pt x="1274" y="0"/>
                  </a:moveTo>
                  <a:lnTo>
                    <a:pt x="1274" y="0"/>
                  </a:lnTo>
                  <a:cubicBezTo>
                    <a:pt x="1024" y="143"/>
                    <a:pt x="798" y="345"/>
                    <a:pt x="631" y="596"/>
                  </a:cubicBezTo>
                  <a:cubicBezTo>
                    <a:pt x="464" y="834"/>
                    <a:pt x="321" y="1107"/>
                    <a:pt x="226" y="1393"/>
                  </a:cubicBezTo>
                  <a:cubicBezTo>
                    <a:pt x="48" y="1953"/>
                    <a:pt x="0" y="2560"/>
                    <a:pt x="83" y="3155"/>
                  </a:cubicBezTo>
                  <a:cubicBezTo>
                    <a:pt x="167" y="3727"/>
                    <a:pt x="333" y="4286"/>
                    <a:pt x="595" y="4810"/>
                  </a:cubicBezTo>
                  <a:cubicBezTo>
                    <a:pt x="738" y="5060"/>
                    <a:pt x="881" y="5298"/>
                    <a:pt x="1048" y="5537"/>
                  </a:cubicBezTo>
                  <a:cubicBezTo>
                    <a:pt x="1214" y="5763"/>
                    <a:pt x="1405" y="5977"/>
                    <a:pt x="1619" y="6180"/>
                  </a:cubicBezTo>
                  <a:cubicBezTo>
                    <a:pt x="1560" y="5894"/>
                    <a:pt x="1500" y="5620"/>
                    <a:pt x="1417" y="5358"/>
                  </a:cubicBezTo>
                  <a:cubicBezTo>
                    <a:pt x="1357" y="5084"/>
                    <a:pt x="1286" y="4822"/>
                    <a:pt x="1214" y="4572"/>
                  </a:cubicBezTo>
                  <a:cubicBezTo>
                    <a:pt x="1083" y="4072"/>
                    <a:pt x="988" y="3560"/>
                    <a:pt x="917" y="3048"/>
                  </a:cubicBezTo>
                  <a:cubicBezTo>
                    <a:pt x="833" y="2536"/>
                    <a:pt x="822" y="2036"/>
                    <a:pt x="869" y="1524"/>
                  </a:cubicBezTo>
                  <a:cubicBezTo>
                    <a:pt x="893" y="1274"/>
                    <a:pt x="941" y="1012"/>
                    <a:pt x="1012" y="774"/>
                  </a:cubicBezTo>
                  <a:cubicBezTo>
                    <a:pt x="1072" y="500"/>
                    <a:pt x="1167" y="238"/>
                    <a:pt x="12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785" name="Shape 785"/>
        <p:cNvGrpSpPr/>
        <p:nvPr/>
      </p:nvGrpSpPr>
      <p:grpSpPr>
        <a:xfrm>
          <a:off x="0" y="0"/>
          <a:ext cx="0" cy="0"/>
          <a:chOff x="0" y="0"/>
          <a:chExt cx="0" cy="0"/>
        </a:xfrm>
      </p:grpSpPr>
      <p:sp>
        <p:nvSpPr>
          <p:cNvPr id="786" name="Google Shape;786;p29"/>
          <p:cNvSpPr/>
          <p:nvPr/>
        </p:nvSpPr>
        <p:spPr>
          <a:xfrm>
            <a:off x="0" y="4256400"/>
            <a:ext cx="4908722" cy="887098"/>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 name="Google Shape;787;p29"/>
          <p:cNvGrpSpPr/>
          <p:nvPr/>
        </p:nvGrpSpPr>
        <p:grpSpPr>
          <a:xfrm flipH="1" rot="10800000">
            <a:off x="5306055" y="-553901"/>
            <a:ext cx="4447910" cy="1702001"/>
            <a:chOff x="5306055" y="3797451"/>
            <a:chExt cx="4447910" cy="1702001"/>
          </a:xfrm>
        </p:grpSpPr>
        <p:sp>
          <p:nvSpPr>
            <p:cNvPr id="788" name="Google Shape;788;p29"/>
            <p:cNvSpPr/>
            <p:nvPr/>
          </p:nvSpPr>
          <p:spPr>
            <a:xfrm>
              <a:off x="5858329" y="3797451"/>
              <a:ext cx="3895636" cy="1702001"/>
            </a:xfrm>
            <a:custGeom>
              <a:rect b="b" l="l" r="r" t="t"/>
              <a:pathLst>
                <a:path extrusionOk="0" h="37421" w="54555">
                  <a:moveTo>
                    <a:pt x="21695" y="0"/>
                  </a:moveTo>
                  <a:cubicBezTo>
                    <a:pt x="16829" y="0"/>
                    <a:pt x="13008" y="4273"/>
                    <a:pt x="11716" y="10167"/>
                  </a:cubicBezTo>
                  <a:cubicBezTo>
                    <a:pt x="9990" y="17978"/>
                    <a:pt x="5775" y="18299"/>
                    <a:pt x="2893" y="26205"/>
                  </a:cubicBezTo>
                  <a:cubicBezTo>
                    <a:pt x="0" y="34123"/>
                    <a:pt x="4858" y="37421"/>
                    <a:pt x="4858" y="37421"/>
                  </a:cubicBezTo>
                  <a:lnTo>
                    <a:pt x="45935" y="36861"/>
                  </a:lnTo>
                  <a:cubicBezTo>
                    <a:pt x="54555" y="28146"/>
                    <a:pt x="53233" y="15513"/>
                    <a:pt x="43482" y="13299"/>
                  </a:cubicBezTo>
                  <a:cubicBezTo>
                    <a:pt x="33743" y="11084"/>
                    <a:pt x="33909" y="5548"/>
                    <a:pt x="26754" y="1464"/>
                  </a:cubicBezTo>
                  <a:cubicBezTo>
                    <a:pt x="24990" y="457"/>
                    <a:pt x="23287" y="0"/>
                    <a:pt x="2169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 name="Google Shape;789;p29"/>
            <p:cNvGrpSpPr/>
            <p:nvPr/>
          </p:nvGrpSpPr>
          <p:grpSpPr>
            <a:xfrm>
              <a:off x="5306055" y="3797456"/>
              <a:ext cx="3638653" cy="1225569"/>
              <a:chOff x="-2093945" y="316131"/>
              <a:chExt cx="3638653" cy="1225569"/>
            </a:xfrm>
          </p:grpSpPr>
          <p:sp>
            <p:nvSpPr>
              <p:cNvPr id="790" name="Google Shape;790;p29"/>
              <p:cNvSpPr/>
              <p:nvPr/>
            </p:nvSpPr>
            <p:spPr>
              <a:xfrm>
                <a:off x="-2093945" y="1207574"/>
                <a:ext cx="362675" cy="334125"/>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sp>
            <p:nvSpPr>
              <p:cNvPr id="791" name="Google Shape;791;p29"/>
              <p:cNvSpPr/>
              <p:nvPr/>
            </p:nvSpPr>
            <p:spPr>
              <a:xfrm>
                <a:off x="1327352" y="316131"/>
                <a:ext cx="217355" cy="205774"/>
              </a:xfrm>
              <a:custGeom>
                <a:rect b="b" l="l" r="r" t="t"/>
                <a:pathLst>
                  <a:path extrusionOk="0" h="10039" w="10604">
                    <a:moveTo>
                      <a:pt x="1210" y="2220"/>
                    </a:moveTo>
                    <a:cubicBezTo>
                      <a:pt x="2226" y="1258"/>
                      <a:pt x="4698" y="-92"/>
                      <a:pt x="6139" y="5"/>
                    </a:cubicBezTo>
                    <a:cubicBezTo>
                      <a:pt x="7580" y="103"/>
                      <a:pt x="9125" y="1854"/>
                      <a:pt x="9854" y="2805"/>
                    </a:cubicBezTo>
                    <a:cubicBezTo>
                      <a:pt x="10583" y="3756"/>
                      <a:pt x="10727" y="4671"/>
                      <a:pt x="10514" y="5709"/>
                    </a:cubicBezTo>
                    <a:cubicBezTo>
                      <a:pt x="10301" y="6747"/>
                      <a:pt x="9626" y="8319"/>
                      <a:pt x="8576" y="9032"/>
                    </a:cubicBezTo>
                    <a:cubicBezTo>
                      <a:pt x="7526" y="9745"/>
                      <a:pt x="5274" y="10199"/>
                      <a:pt x="4212" y="9987"/>
                    </a:cubicBezTo>
                    <a:cubicBezTo>
                      <a:pt x="3151" y="9775"/>
                      <a:pt x="2902" y="8460"/>
                      <a:pt x="2207" y="7758"/>
                    </a:cubicBezTo>
                    <a:cubicBezTo>
                      <a:pt x="1512" y="7056"/>
                      <a:pt x="208" y="6700"/>
                      <a:pt x="42" y="5777"/>
                    </a:cubicBezTo>
                    <a:cubicBezTo>
                      <a:pt x="-124" y="4854"/>
                      <a:pt x="194" y="3182"/>
                      <a:pt x="1210" y="2220"/>
                    </a:cubicBezTo>
                    <a:close/>
                  </a:path>
                </a:pathLst>
              </a:custGeom>
              <a:solidFill>
                <a:srgbClr val="F2AA80">
                  <a:alpha val="13130"/>
                </a:srgbClr>
              </a:solidFill>
              <a:ln>
                <a:noFill/>
              </a:ln>
            </p:spPr>
          </p:sp>
        </p:grpSp>
      </p:grpSp>
      <p:grpSp>
        <p:nvGrpSpPr>
          <p:cNvPr id="792" name="Google Shape;792;p29"/>
          <p:cNvGrpSpPr/>
          <p:nvPr/>
        </p:nvGrpSpPr>
        <p:grpSpPr>
          <a:xfrm rot="1542195">
            <a:off x="184336" y="213453"/>
            <a:ext cx="509949" cy="483788"/>
            <a:chOff x="3383825" y="120900"/>
            <a:chExt cx="1052188" cy="998211"/>
          </a:xfrm>
        </p:grpSpPr>
        <p:grpSp>
          <p:nvGrpSpPr>
            <p:cNvPr id="793" name="Google Shape;793;p29"/>
            <p:cNvGrpSpPr/>
            <p:nvPr/>
          </p:nvGrpSpPr>
          <p:grpSpPr>
            <a:xfrm>
              <a:off x="3383825" y="120900"/>
              <a:ext cx="1052188" cy="998211"/>
              <a:chOff x="3383825" y="120900"/>
              <a:chExt cx="1052188" cy="998211"/>
            </a:xfrm>
          </p:grpSpPr>
          <p:sp>
            <p:nvSpPr>
              <p:cNvPr id="794" name="Google Shape;794;p29"/>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9"/>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 name="Google Shape;796;p29"/>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29"/>
          <p:cNvGrpSpPr/>
          <p:nvPr/>
        </p:nvGrpSpPr>
        <p:grpSpPr>
          <a:xfrm>
            <a:off x="7724204" y="4411237"/>
            <a:ext cx="1066518" cy="657082"/>
            <a:chOff x="7724204" y="4411237"/>
            <a:chExt cx="1066518" cy="657082"/>
          </a:xfrm>
        </p:grpSpPr>
        <p:grpSp>
          <p:nvGrpSpPr>
            <p:cNvPr id="798" name="Google Shape;798;p29"/>
            <p:cNvGrpSpPr/>
            <p:nvPr/>
          </p:nvGrpSpPr>
          <p:grpSpPr>
            <a:xfrm rot="5673040">
              <a:off x="8236156" y="4445035"/>
              <a:ext cx="547707" cy="519609"/>
              <a:chOff x="3383825" y="120900"/>
              <a:chExt cx="1052188" cy="998211"/>
            </a:xfrm>
          </p:grpSpPr>
          <p:grpSp>
            <p:nvGrpSpPr>
              <p:cNvPr id="799" name="Google Shape;799;p29"/>
              <p:cNvGrpSpPr/>
              <p:nvPr/>
            </p:nvGrpSpPr>
            <p:grpSpPr>
              <a:xfrm>
                <a:off x="3383825" y="120900"/>
                <a:ext cx="1052188" cy="998211"/>
                <a:chOff x="3383825" y="120900"/>
                <a:chExt cx="1052188" cy="998211"/>
              </a:xfrm>
            </p:grpSpPr>
            <p:sp>
              <p:nvSpPr>
                <p:cNvPr id="800" name="Google Shape;800;p29"/>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9"/>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2" name="Google Shape;802;p29"/>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29"/>
            <p:cNvGrpSpPr/>
            <p:nvPr/>
          </p:nvGrpSpPr>
          <p:grpSpPr>
            <a:xfrm rot="5672541">
              <a:off x="7728094" y="4752871"/>
              <a:ext cx="312218" cy="296201"/>
              <a:chOff x="3383825" y="120900"/>
              <a:chExt cx="1052188" cy="998211"/>
            </a:xfrm>
          </p:grpSpPr>
          <p:grpSp>
            <p:nvGrpSpPr>
              <p:cNvPr id="804" name="Google Shape;804;p29"/>
              <p:cNvGrpSpPr/>
              <p:nvPr/>
            </p:nvGrpSpPr>
            <p:grpSpPr>
              <a:xfrm>
                <a:off x="3383825" y="120900"/>
                <a:ext cx="1052188" cy="998211"/>
                <a:chOff x="3383825" y="120900"/>
                <a:chExt cx="1052188" cy="998211"/>
              </a:xfrm>
            </p:grpSpPr>
            <p:sp>
              <p:nvSpPr>
                <p:cNvPr id="805" name="Google Shape;805;p29"/>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9"/>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 name="Google Shape;807;p29"/>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8" name="Google Shape;808;p29"/>
          <p:cNvGrpSpPr/>
          <p:nvPr/>
        </p:nvGrpSpPr>
        <p:grpSpPr>
          <a:xfrm>
            <a:off x="311375" y="3272146"/>
            <a:ext cx="959838" cy="1701942"/>
            <a:chOff x="331775" y="1675725"/>
            <a:chExt cx="1955660" cy="3467690"/>
          </a:xfrm>
        </p:grpSpPr>
        <p:sp>
          <p:nvSpPr>
            <p:cNvPr id="809" name="Google Shape;809;p29"/>
            <p:cNvSpPr/>
            <p:nvPr/>
          </p:nvSpPr>
          <p:spPr>
            <a:xfrm>
              <a:off x="367058" y="1675725"/>
              <a:ext cx="1920377" cy="3467690"/>
            </a:xfrm>
            <a:custGeom>
              <a:rect b="b" l="l" r="r" t="t"/>
              <a:pathLst>
                <a:path extrusionOk="0" h="45602" w="25254">
                  <a:moveTo>
                    <a:pt x="12038" y="0"/>
                  </a:moveTo>
                  <a:lnTo>
                    <a:pt x="12038" y="12002"/>
                  </a:lnTo>
                  <a:cubicBezTo>
                    <a:pt x="11681" y="12169"/>
                    <a:pt x="11383" y="12442"/>
                    <a:pt x="11192" y="12788"/>
                  </a:cubicBezTo>
                  <a:lnTo>
                    <a:pt x="1" y="12788"/>
                  </a:lnTo>
                  <a:lnTo>
                    <a:pt x="1" y="14193"/>
                  </a:lnTo>
                  <a:lnTo>
                    <a:pt x="11014" y="14193"/>
                  </a:lnTo>
                  <a:cubicBezTo>
                    <a:pt x="11157" y="14728"/>
                    <a:pt x="11526" y="15169"/>
                    <a:pt x="12038" y="15407"/>
                  </a:cubicBezTo>
                  <a:lnTo>
                    <a:pt x="12038" y="24337"/>
                  </a:lnTo>
                  <a:cubicBezTo>
                    <a:pt x="10597" y="25015"/>
                    <a:pt x="10597" y="27063"/>
                    <a:pt x="12038" y="27742"/>
                  </a:cubicBezTo>
                  <a:lnTo>
                    <a:pt x="12038" y="42625"/>
                  </a:lnTo>
                  <a:lnTo>
                    <a:pt x="7049" y="42625"/>
                  </a:lnTo>
                  <a:lnTo>
                    <a:pt x="7049" y="43792"/>
                  </a:lnTo>
                  <a:lnTo>
                    <a:pt x="1251" y="43792"/>
                  </a:lnTo>
                  <a:lnTo>
                    <a:pt x="1251" y="45601"/>
                  </a:lnTo>
                  <a:lnTo>
                    <a:pt x="24408" y="45601"/>
                  </a:lnTo>
                  <a:lnTo>
                    <a:pt x="24408" y="43792"/>
                  </a:lnTo>
                  <a:lnTo>
                    <a:pt x="18622" y="43792"/>
                  </a:lnTo>
                  <a:lnTo>
                    <a:pt x="18622" y="42613"/>
                  </a:lnTo>
                  <a:lnTo>
                    <a:pt x="13431" y="42613"/>
                  </a:lnTo>
                  <a:lnTo>
                    <a:pt x="13431" y="27813"/>
                  </a:lnTo>
                  <a:cubicBezTo>
                    <a:pt x="13955" y="27647"/>
                    <a:pt x="14371" y="27242"/>
                    <a:pt x="14586" y="26742"/>
                  </a:cubicBezTo>
                  <a:lnTo>
                    <a:pt x="25254" y="26742"/>
                  </a:lnTo>
                  <a:lnTo>
                    <a:pt x="25254" y="25337"/>
                  </a:lnTo>
                  <a:lnTo>
                    <a:pt x="14586" y="25337"/>
                  </a:lnTo>
                  <a:cubicBezTo>
                    <a:pt x="14371" y="24825"/>
                    <a:pt x="13955" y="24432"/>
                    <a:pt x="13431" y="24253"/>
                  </a:cubicBezTo>
                  <a:lnTo>
                    <a:pt x="13431" y="15479"/>
                  </a:lnTo>
                  <a:cubicBezTo>
                    <a:pt x="15157" y="14919"/>
                    <a:pt x="15157" y="12478"/>
                    <a:pt x="13431" y="11907"/>
                  </a:cubicBezTo>
                  <a:lnTo>
                    <a:pt x="134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9"/>
            <p:cNvSpPr/>
            <p:nvPr/>
          </p:nvSpPr>
          <p:spPr>
            <a:xfrm>
              <a:off x="331775" y="2485116"/>
              <a:ext cx="869242" cy="1313862"/>
            </a:xfrm>
            <a:custGeom>
              <a:rect b="b" l="l" r="r" t="t"/>
              <a:pathLst>
                <a:path extrusionOk="0" h="17278" w="11431">
                  <a:moveTo>
                    <a:pt x="4084" y="1"/>
                  </a:moveTo>
                  <a:lnTo>
                    <a:pt x="4084" y="7835"/>
                  </a:lnTo>
                  <a:cubicBezTo>
                    <a:pt x="3191" y="9597"/>
                    <a:pt x="0" y="16038"/>
                    <a:pt x="322" y="16634"/>
                  </a:cubicBezTo>
                  <a:cubicBezTo>
                    <a:pt x="636" y="17241"/>
                    <a:pt x="2614" y="17277"/>
                    <a:pt x="4802" y="17277"/>
                  </a:cubicBezTo>
                  <a:cubicBezTo>
                    <a:pt x="5103" y="17277"/>
                    <a:pt x="5409" y="17277"/>
                    <a:pt x="5715" y="17277"/>
                  </a:cubicBezTo>
                  <a:cubicBezTo>
                    <a:pt x="6021" y="17277"/>
                    <a:pt x="6327" y="17277"/>
                    <a:pt x="6629" y="17277"/>
                  </a:cubicBezTo>
                  <a:cubicBezTo>
                    <a:pt x="8817" y="17277"/>
                    <a:pt x="10795" y="17241"/>
                    <a:pt x="11109" y="16634"/>
                  </a:cubicBezTo>
                  <a:cubicBezTo>
                    <a:pt x="11430" y="16038"/>
                    <a:pt x="8227" y="9597"/>
                    <a:pt x="7346" y="7835"/>
                  </a:cubicBezTo>
                  <a:lnTo>
                    <a:pt x="73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9"/>
            <p:cNvSpPr/>
            <p:nvPr/>
          </p:nvSpPr>
          <p:spPr>
            <a:xfrm>
              <a:off x="408728" y="3305382"/>
              <a:ext cx="712594" cy="441959"/>
            </a:xfrm>
            <a:custGeom>
              <a:rect b="b" l="l" r="r" t="t"/>
              <a:pathLst>
                <a:path extrusionOk="0" h="5812" w="9371">
                  <a:moveTo>
                    <a:pt x="2298" y="1"/>
                  </a:moveTo>
                  <a:cubicBezTo>
                    <a:pt x="1274" y="2132"/>
                    <a:pt x="0" y="4930"/>
                    <a:pt x="179" y="5275"/>
                  </a:cubicBezTo>
                  <a:cubicBezTo>
                    <a:pt x="454" y="5783"/>
                    <a:pt x="2140" y="5811"/>
                    <a:pt x="4000" y="5811"/>
                  </a:cubicBezTo>
                  <a:cubicBezTo>
                    <a:pt x="4233" y="5811"/>
                    <a:pt x="4468" y="5811"/>
                    <a:pt x="4703" y="5811"/>
                  </a:cubicBezTo>
                  <a:cubicBezTo>
                    <a:pt x="4939" y="5811"/>
                    <a:pt x="5174" y="5811"/>
                    <a:pt x="5406" y="5811"/>
                  </a:cubicBezTo>
                  <a:cubicBezTo>
                    <a:pt x="7266" y="5811"/>
                    <a:pt x="8952" y="5783"/>
                    <a:pt x="9228" y="5275"/>
                  </a:cubicBezTo>
                  <a:cubicBezTo>
                    <a:pt x="9370" y="4977"/>
                    <a:pt x="8525" y="3013"/>
                    <a:pt x="7644" y="1132"/>
                  </a:cubicBezTo>
                  <a:cubicBezTo>
                    <a:pt x="7343" y="1209"/>
                    <a:pt x="7036" y="1247"/>
                    <a:pt x="6729" y="1247"/>
                  </a:cubicBezTo>
                  <a:cubicBezTo>
                    <a:pt x="6136" y="1247"/>
                    <a:pt x="5546" y="1105"/>
                    <a:pt x="5013" y="822"/>
                  </a:cubicBezTo>
                  <a:cubicBezTo>
                    <a:pt x="3906" y="263"/>
                    <a:pt x="3013" y="48"/>
                    <a:pt x="22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9"/>
            <p:cNvSpPr/>
            <p:nvPr/>
          </p:nvSpPr>
          <p:spPr>
            <a:xfrm>
              <a:off x="748249" y="2485116"/>
              <a:ext cx="452757" cy="1313862"/>
            </a:xfrm>
            <a:custGeom>
              <a:rect b="b" l="l" r="r" t="t"/>
              <a:pathLst>
                <a:path extrusionOk="0" h="17278" w="5954">
                  <a:moveTo>
                    <a:pt x="310" y="1"/>
                  </a:moveTo>
                  <a:lnTo>
                    <a:pt x="310" y="7835"/>
                  </a:lnTo>
                  <a:cubicBezTo>
                    <a:pt x="1203" y="9597"/>
                    <a:pt x="4394" y="16038"/>
                    <a:pt x="4084" y="16634"/>
                  </a:cubicBezTo>
                  <a:cubicBezTo>
                    <a:pt x="3786" y="17205"/>
                    <a:pt x="2024" y="17265"/>
                    <a:pt x="0" y="17277"/>
                  </a:cubicBezTo>
                  <a:lnTo>
                    <a:pt x="238" y="17277"/>
                  </a:lnTo>
                  <a:cubicBezTo>
                    <a:pt x="544" y="17277"/>
                    <a:pt x="850" y="17277"/>
                    <a:pt x="1152" y="17277"/>
                  </a:cubicBezTo>
                  <a:cubicBezTo>
                    <a:pt x="3340" y="17277"/>
                    <a:pt x="5318" y="17241"/>
                    <a:pt x="5632" y="16634"/>
                  </a:cubicBezTo>
                  <a:cubicBezTo>
                    <a:pt x="5953" y="16038"/>
                    <a:pt x="2750" y="9597"/>
                    <a:pt x="1869" y="7835"/>
                  </a:cubicBezTo>
                  <a:lnTo>
                    <a:pt x="1869" y="1"/>
                  </a:ln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9"/>
            <p:cNvSpPr/>
            <p:nvPr/>
          </p:nvSpPr>
          <p:spPr>
            <a:xfrm>
              <a:off x="665821" y="3799731"/>
              <a:ext cx="76" cy="76"/>
            </a:xfrm>
            <a:custGeom>
              <a:rect b="b" l="l" r="r" t="t"/>
              <a:pathLst>
                <a:path extrusionOk="0" h="1" w="1">
                  <a:moveTo>
                    <a:pt x="1" y="0"/>
                  </a:moveTo>
                  <a:close/>
                </a:path>
              </a:pathLst>
            </a:custGeom>
            <a:solidFill>
              <a:srgbClr val="0253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9"/>
            <p:cNvSpPr/>
            <p:nvPr/>
          </p:nvSpPr>
          <p:spPr>
            <a:xfrm>
              <a:off x="594343" y="2406337"/>
              <a:ext cx="344092" cy="130489"/>
            </a:xfrm>
            <a:custGeom>
              <a:rect b="b" l="l" r="r" t="t"/>
              <a:pathLst>
                <a:path extrusionOk="0" h="1716" w="4525">
                  <a:moveTo>
                    <a:pt x="0" y="1"/>
                  </a:moveTo>
                  <a:lnTo>
                    <a:pt x="0" y="1715"/>
                  </a:lnTo>
                  <a:lnTo>
                    <a:pt x="4524" y="1715"/>
                  </a:lnTo>
                  <a:lnTo>
                    <a:pt x="4524" y="1"/>
                  </a:lnTo>
                  <a:close/>
                </a:path>
              </a:pathLst>
            </a:custGeom>
            <a:solidFill>
              <a:srgbClr val="0253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9"/>
            <p:cNvSpPr/>
            <p:nvPr/>
          </p:nvSpPr>
          <p:spPr>
            <a:xfrm>
              <a:off x="647723" y="2419948"/>
              <a:ext cx="11863" cy="99692"/>
            </a:xfrm>
            <a:custGeom>
              <a:rect b="b" l="l" r="r" t="t"/>
              <a:pathLst>
                <a:path extrusionOk="0" h="1311" w="156">
                  <a:moveTo>
                    <a:pt x="84" y="0"/>
                  </a:moveTo>
                  <a:cubicBezTo>
                    <a:pt x="36" y="0"/>
                    <a:pt x="1" y="36"/>
                    <a:pt x="1" y="84"/>
                  </a:cubicBezTo>
                  <a:lnTo>
                    <a:pt x="1" y="1239"/>
                  </a:lnTo>
                  <a:cubicBezTo>
                    <a:pt x="1" y="1274"/>
                    <a:pt x="36" y="1310"/>
                    <a:pt x="84" y="1310"/>
                  </a:cubicBezTo>
                  <a:cubicBezTo>
                    <a:pt x="120" y="1310"/>
                    <a:pt x="155" y="1274"/>
                    <a:pt x="155" y="1239"/>
                  </a:cubicBezTo>
                  <a:lnTo>
                    <a:pt x="155" y="84"/>
                  </a:lnTo>
                  <a:cubicBezTo>
                    <a:pt x="155" y="36"/>
                    <a:pt x="120" y="0"/>
                    <a:pt x="84" y="0"/>
                  </a:cubicBezTo>
                  <a:close/>
                </a:path>
              </a:pathLst>
            </a:custGeom>
            <a:solidFill>
              <a:srgbClr val="128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9"/>
            <p:cNvSpPr/>
            <p:nvPr/>
          </p:nvSpPr>
          <p:spPr>
            <a:xfrm>
              <a:off x="722852" y="2419948"/>
              <a:ext cx="11863" cy="99692"/>
            </a:xfrm>
            <a:custGeom>
              <a:rect b="b" l="l" r="r" t="t"/>
              <a:pathLst>
                <a:path extrusionOk="0" h="1311" w="156">
                  <a:moveTo>
                    <a:pt x="84" y="0"/>
                  </a:moveTo>
                  <a:cubicBezTo>
                    <a:pt x="36" y="0"/>
                    <a:pt x="1" y="36"/>
                    <a:pt x="1" y="84"/>
                  </a:cubicBezTo>
                  <a:lnTo>
                    <a:pt x="1" y="1239"/>
                  </a:lnTo>
                  <a:cubicBezTo>
                    <a:pt x="1" y="1274"/>
                    <a:pt x="36" y="1310"/>
                    <a:pt x="84" y="1310"/>
                  </a:cubicBezTo>
                  <a:cubicBezTo>
                    <a:pt x="120" y="1310"/>
                    <a:pt x="156" y="1274"/>
                    <a:pt x="156" y="1239"/>
                  </a:cubicBezTo>
                  <a:lnTo>
                    <a:pt x="156" y="84"/>
                  </a:lnTo>
                  <a:cubicBezTo>
                    <a:pt x="156" y="36"/>
                    <a:pt x="120" y="0"/>
                    <a:pt x="84" y="0"/>
                  </a:cubicBezTo>
                  <a:close/>
                </a:path>
              </a:pathLst>
            </a:custGeom>
            <a:solidFill>
              <a:srgbClr val="128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9"/>
            <p:cNvSpPr/>
            <p:nvPr/>
          </p:nvSpPr>
          <p:spPr>
            <a:xfrm>
              <a:off x="797980" y="2419948"/>
              <a:ext cx="11863" cy="99692"/>
            </a:xfrm>
            <a:custGeom>
              <a:rect b="b" l="l" r="r" t="t"/>
              <a:pathLst>
                <a:path extrusionOk="0" h="1311" w="156">
                  <a:moveTo>
                    <a:pt x="72" y="0"/>
                  </a:moveTo>
                  <a:cubicBezTo>
                    <a:pt x="37" y="0"/>
                    <a:pt x="1" y="36"/>
                    <a:pt x="1" y="84"/>
                  </a:cubicBezTo>
                  <a:lnTo>
                    <a:pt x="1" y="1239"/>
                  </a:lnTo>
                  <a:cubicBezTo>
                    <a:pt x="1" y="1274"/>
                    <a:pt x="37" y="1310"/>
                    <a:pt x="72" y="1310"/>
                  </a:cubicBezTo>
                  <a:cubicBezTo>
                    <a:pt x="120" y="1310"/>
                    <a:pt x="156" y="1274"/>
                    <a:pt x="156" y="1239"/>
                  </a:cubicBezTo>
                  <a:lnTo>
                    <a:pt x="156" y="84"/>
                  </a:lnTo>
                  <a:cubicBezTo>
                    <a:pt x="156" y="36"/>
                    <a:pt x="120" y="0"/>
                    <a:pt x="72" y="0"/>
                  </a:cubicBezTo>
                  <a:close/>
                </a:path>
              </a:pathLst>
            </a:custGeom>
            <a:solidFill>
              <a:srgbClr val="128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9"/>
            <p:cNvSpPr/>
            <p:nvPr/>
          </p:nvSpPr>
          <p:spPr>
            <a:xfrm>
              <a:off x="873184" y="2419948"/>
              <a:ext cx="11787" cy="99692"/>
            </a:xfrm>
            <a:custGeom>
              <a:rect b="b" l="l" r="r" t="t"/>
              <a:pathLst>
                <a:path extrusionOk="0" h="1311" w="155">
                  <a:moveTo>
                    <a:pt x="72" y="0"/>
                  </a:moveTo>
                  <a:cubicBezTo>
                    <a:pt x="24" y="0"/>
                    <a:pt x="0" y="36"/>
                    <a:pt x="0" y="84"/>
                  </a:cubicBezTo>
                  <a:lnTo>
                    <a:pt x="0" y="1239"/>
                  </a:lnTo>
                  <a:cubicBezTo>
                    <a:pt x="0" y="1274"/>
                    <a:pt x="24" y="1310"/>
                    <a:pt x="72" y="1310"/>
                  </a:cubicBezTo>
                  <a:cubicBezTo>
                    <a:pt x="119" y="1310"/>
                    <a:pt x="155" y="1274"/>
                    <a:pt x="155" y="1239"/>
                  </a:cubicBezTo>
                  <a:lnTo>
                    <a:pt x="155" y="84"/>
                  </a:lnTo>
                  <a:cubicBezTo>
                    <a:pt x="155" y="36"/>
                    <a:pt x="119" y="0"/>
                    <a:pt x="72" y="0"/>
                  </a:cubicBezTo>
                  <a:close/>
                </a:path>
              </a:pathLst>
            </a:custGeom>
            <a:solidFill>
              <a:srgbClr val="128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9"/>
            <p:cNvSpPr/>
            <p:nvPr/>
          </p:nvSpPr>
          <p:spPr>
            <a:xfrm>
              <a:off x="594343" y="2624577"/>
              <a:ext cx="48059" cy="153074"/>
            </a:xfrm>
            <a:custGeom>
              <a:rect b="b" l="l" r="r" t="t"/>
              <a:pathLst>
                <a:path extrusionOk="0" h="2013" w="632">
                  <a:moveTo>
                    <a:pt x="0" y="0"/>
                  </a:moveTo>
                  <a:lnTo>
                    <a:pt x="0" y="2012"/>
                  </a:lnTo>
                  <a:lnTo>
                    <a:pt x="631" y="2012"/>
                  </a:lnTo>
                  <a:lnTo>
                    <a:pt x="631" y="0"/>
                  </a:lnTo>
                  <a:close/>
                </a:path>
              </a:pathLst>
            </a:custGeom>
            <a:solidFill>
              <a:srgbClr val="128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9"/>
            <p:cNvSpPr/>
            <p:nvPr/>
          </p:nvSpPr>
          <p:spPr>
            <a:xfrm>
              <a:off x="884894" y="2624577"/>
              <a:ext cx="47222" cy="153074"/>
            </a:xfrm>
            <a:custGeom>
              <a:rect b="b" l="l" r="r" t="t"/>
              <a:pathLst>
                <a:path extrusionOk="0" h="2013" w="621">
                  <a:moveTo>
                    <a:pt x="1" y="0"/>
                  </a:moveTo>
                  <a:lnTo>
                    <a:pt x="1" y="2012"/>
                  </a:lnTo>
                  <a:lnTo>
                    <a:pt x="620" y="2012"/>
                  </a:lnTo>
                  <a:lnTo>
                    <a:pt x="620" y="0"/>
                  </a:lnTo>
                  <a:close/>
                </a:path>
              </a:pathLst>
            </a:custGeom>
            <a:solidFill>
              <a:srgbClr val="128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9"/>
            <p:cNvSpPr/>
            <p:nvPr/>
          </p:nvSpPr>
          <p:spPr>
            <a:xfrm>
              <a:off x="462108" y="3219834"/>
              <a:ext cx="311546" cy="460285"/>
            </a:xfrm>
            <a:custGeom>
              <a:rect b="b" l="l" r="r" t="t"/>
              <a:pathLst>
                <a:path extrusionOk="0" h="6053" w="4097">
                  <a:moveTo>
                    <a:pt x="3148" y="1"/>
                  </a:moveTo>
                  <a:cubicBezTo>
                    <a:pt x="2450" y="1"/>
                    <a:pt x="1462" y="1007"/>
                    <a:pt x="798" y="2459"/>
                  </a:cubicBezTo>
                  <a:cubicBezTo>
                    <a:pt x="48" y="4102"/>
                    <a:pt x="1" y="5686"/>
                    <a:pt x="703" y="5995"/>
                  </a:cubicBezTo>
                  <a:cubicBezTo>
                    <a:pt x="786" y="6034"/>
                    <a:pt x="875" y="6052"/>
                    <a:pt x="970" y="6052"/>
                  </a:cubicBezTo>
                  <a:cubicBezTo>
                    <a:pt x="1667" y="6052"/>
                    <a:pt x="2650" y="5049"/>
                    <a:pt x="3311" y="3602"/>
                  </a:cubicBezTo>
                  <a:cubicBezTo>
                    <a:pt x="4061" y="1959"/>
                    <a:pt x="4096" y="376"/>
                    <a:pt x="3406" y="54"/>
                  </a:cubicBezTo>
                  <a:cubicBezTo>
                    <a:pt x="3326" y="18"/>
                    <a:pt x="3239" y="1"/>
                    <a:pt x="3148" y="1"/>
                  </a:cubicBezTo>
                  <a:close/>
                </a:path>
              </a:pathLst>
            </a:custGeom>
            <a:solidFill>
              <a:srgbClr val="FFFFFF">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9"/>
            <p:cNvSpPr/>
            <p:nvPr/>
          </p:nvSpPr>
          <p:spPr>
            <a:xfrm>
              <a:off x="1479759" y="3370550"/>
              <a:ext cx="766052" cy="1143603"/>
            </a:xfrm>
            <a:custGeom>
              <a:rect b="b" l="l" r="r" t="t"/>
              <a:pathLst>
                <a:path extrusionOk="0" h="15039" w="10074">
                  <a:moveTo>
                    <a:pt x="3406" y="1"/>
                  </a:moveTo>
                  <a:lnTo>
                    <a:pt x="3406" y="6907"/>
                  </a:lnTo>
                  <a:cubicBezTo>
                    <a:pt x="1429" y="7538"/>
                    <a:pt x="0" y="9288"/>
                    <a:pt x="0" y="11336"/>
                  </a:cubicBezTo>
                  <a:cubicBezTo>
                    <a:pt x="0" y="13919"/>
                    <a:pt x="2251" y="15039"/>
                    <a:pt x="5037" y="15039"/>
                  </a:cubicBezTo>
                  <a:cubicBezTo>
                    <a:pt x="7811" y="15039"/>
                    <a:pt x="10073" y="13919"/>
                    <a:pt x="10073" y="11336"/>
                  </a:cubicBezTo>
                  <a:cubicBezTo>
                    <a:pt x="10073" y="9276"/>
                    <a:pt x="8644" y="7538"/>
                    <a:pt x="6668" y="6907"/>
                  </a:cubicBezTo>
                  <a:lnTo>
                    <a:pt x="66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9"/>
            <p:cNvSpPr/>
            <p:nvPr/>
          </p:nvSpPr>
          <p:spPr>
            <a:xfrm>
              <a:off x="1570247" y="4071505"/>
              <a:ext cx="584082" cy="367513"/>
            </a:xfrm>
            <a:custGeom>
              <a:rect b="b" l="l" r="r" t="t"/>
              <a:pathLst>
                <a:path extrusionOk="0" h="4833" w="7681">
                  <a:moveTo>
                    <a:pt x="1047" y="1"/>
                  </a:moveTo>
                  <a:cubicBezTo>
                    <a:pt x="912" y="1"/>
                    <a:pt x="778" y="4"/>
                    <a:pt x="644" y="10"/>
                  </a:cubicBezTo>
                  <a:cubicBezTo>
                    <a:pt x="227" y="594"/>
                    <a:pt x="1" y="1284"/>
                    <a:pt x="1" y="1999"/>
                  </a:cubicBezTo>
                  <a:cubicBezTo>
                    <a:pt x="1" y="3975"/>
                    <a:pt x="1715" y="4832"/>
                    <a:pt x="3847" y="4832"/>
                  </a:cubicBezTo>
                  <a:cubicBezTo>
                    <a:pt x="5966" y="4832"/>
                    <a:pt x="7681" y="3975"/>
                    <a:pt x="7681" y="1999"/>
                  </a:cubicBezTo>
                  <a:cubicBezTo>
                    <a:pt x="7681" y="1534"/>
                    <a:pt x="7585" y="1082"/>
                    <a:pt x="7407" y="665"/>
                  </a:cubicBezTo>
                  <a:cubicBezTo>
                    <a:pt x="6923" y="865"/>
                    <a:pt x="6406" y="966"/>
                    <a:pt x="5889" y="966"/>
                  </a:cubicBezTo>
                  <a:cubicBezTo>
                    <a:pt x="5388" y="966"/>
                    <a:pt x="4887" y="870"/>
                    <a:pt x="4418" y="677"/>
                  </a:cubicBezTo>
                  <a:cubicBezTo>
                    <a:pt x="3341" y="229"/>
                    <a:pt x="2197" y="1"/>
                    <a:pt x="10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9"/>
            <p:cNvSpPr/>
            <p:nvPr/>
          </p:nvSpPr>
          <p:spPr>
            <a:xfrm>
              <a:off x="1806581" y="3370550"/>
              <a:ext cx="439221" cy="1142691"/>
            </a:xfrm>
            <a:custGeom>
              <a:rect b="b" l="l" r="r" t="t"/>
              <a:pathLst>
                <a:path extrusionOk="0" h="15027" w="5776">
                  <a:moveTo>
                    <a:pt x="882" y="1"/>
                  </a:moveTo>
                  <a:lnTo>
                    <a:pt x="882" y="6907"/>
                  </a:lnTo>
                  <a:cubicBezTo>
                    <a:pt x="2870" y="7538"/>
                    <a:pt x="4287" y="9288"/>
                    <a:pt x="4287" y="11336"/>
                  </a:cubicBezTo>
                  <a:cubicBezTo>
                    <a:pt x="4287" y="13681"/>
                    <a:pt x="2417" y="14824"/>
                    <a:pt x="1" y="15003"/>
                  </a:cubicBezTo>
                  <a:cubicBezTo>
                    <a:pt x="239" y="15027"/>
                    <a:pt x="489" y="15027"/>
                    <a:pt x="739" y="15027"/>
                  </a:cubicBezTo>
                  <a:cubicBezTo>
                    <a:pt x="3513" y="15027"/>
                    <a:pt x="5775" y="13919"/>
                    <a:pt x="5775" y="11336"/>
                  </a:cubicBezTo>
                  <a:cubicBezTo>
                    <a:pt x="5775" y="9276"/>
                    <a:pt x="4346" y="7538"/>
                    <a:pt x="2370" y="6907"/>
                  </a:cubicBezTo>
                  <a:lnTo>
                    <a:pt x="2370" y="1"/>
                  </a:ln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9"/>
            <p:cNvSpPr/>
            <p:nvPr/>
          </p:nvSpPr>
          <p:spPr>
            <a:xfrm>
              <a:off x="1690696" y="3290934"/>
              <a:ext cx="343180" cy="130413"/>
            </a:xfrm>
            <a:custGeom>
              <a:rect b="b" l="l" r="r" t="t"/>
              <a:pathLst>
                <a:path extrusionOk="0" h="1715" w="4513">
                  <a:moveTo>
                    <a:pt x="1" y="0"/>
                  </a:moveTo>
                  <a:lnTo>
                    <a:pt x="1" y="1715"/>
                  </a:lnTo>
                  <a:lnTo>
                    <a:pt x="4513" y="1715"/>
                  </a:lnTo>
                  <a:lnTo>
                    <a:pt x="4513" y="0"/>
                  </a:lnTo>
                  <a:close/>
                </a:path>
              </a:pathLst>
            </a:custGeom>
            <a:solidFill>
              <a:srgbClr val="0253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9"/>
            <p:cNvSpPr/>
            <p:nvPr/>
          </p:nvSpPr>
          <p:spPr>
            <a:xfrm>
              <a:off x="1744076" y="3305382"/>
              <a:ext cx="11863" cy="99692"/>
            </a:xfrm>
            <a:custGeom>
              <a:rect b="b" l="l" r="r" t="t"/>
              <a:pathLst>
                <a:path extrusionOk="0" h="1311" w="156">
                  <a:moveTo>
                    <a:pt x="72" y="1"/>
                  </a:moveTo>
                  <a:cubicBezTo>
                    <a:pt x="37" y="1"/>
                    <a:pt x="1" y="36"/>
                    <a:pt x="1" y="84"/>
                  </a:cubicBezTo>
                  <a:lnTo>
                    <a:pt x="1" y="1239"/>
                  </a:lnTo>
                  <a:cubicBezTo>
                    <a:pt x="1" y="1275"/>
                    <a:pt x="37" y="1310"/>
                    <a:pt x="72" y="1310"/>
                  </a:cubicBezTo>
                  <a:cubicBezTo>
                    <a:pt x="120" y="1310"/>
                    <a:pt x="156" y="1275"/>
                    <a:pt x="156" y="1239"/>
                  </a:cubicBezTo>
                  <a:lnTo>
                    <a:pt x="156" y="84"/>
                  </a:lnTo>
                  <a:cubicBezTo>
                    <a:pt x="156" y="36"/>
                    <a:pt x="120" y="1"/>
                    <a:pt x="72" y="1"/>
                  </a:cubicBezTo>
                  <a:close/>
                </a:path>
              </a:pathLst>
            </a:custGeom>
            <a:solidFill>
              <a:srgbClr val="128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9"/>
            <p:cNvSpPr/>
            <p:nvPr/>
          </p:nvSpPr>
          <p:spPr>
            <a:xfrm>
              <a:off x="1819280" y="3305382"/>
              <a:ext cx="11787" cy="99692"/>
            </a:xfrm>
            <a:custGeom>
              <a:rect b="b" l="l" r="r" t="t"/>
              <a:pathLst>
                <a:path extrusionOk="0" h="1311" w="155">
                  <a:moveTo>
                    <a:pt x="72" y="1"/>
                  </a:moveTo>
                  <a:cubicBezTo>
                    <a:pt x="36" y="1"/>
                    <a:pt x="0" y="36"/>
                    <a:pt x="0" y="84"/>
                  </a:cubicBezTo>
                  <a:lnTo>
                    <a:pt x="0" y="1239"/>
                  </a:lnTo>
                  <a:cubicBezTo>
                    <a:pt x="0" y="1275"/>
                    <a:pt x="24" y="1310"/>
                    <a:pt x="72" y="1310"/>
                  </a:cubicBezTo>
                  <a:cubicBezTo>
                    <a:pt x="119" y="1310"/>
                    <a:pt x="155" y="1275"/>
                    <a:pt x="155" y="1239"/>
                  </a:cubicBezTo>
                  <a:lnTo>
                    <a:pt x="155" y="84"/>
                  </a:lnTo>
                  <a:cubicBezTo>
                    <a:pt x="155" y="36"/>
                    <a:pt x="119" y="1"/>
                    <a:pt x="72" y="1"/>
                  </a:cubicBezTo>
                  <a:close/>
                </a:path>
              </a:pathLst>
            </a:custGeom>
            <a:solidFill>
              <a:srgbClr val="128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9"/>
            <p:cNvSpPr/>
            <p:nvPr/>
          </p:nvSpPr>
          <p:spPr>
            <a:xfrm>
              <a:off x="1893496" y="3305382"/>
              <a:ext cx="12775" cy="99692"/>
            </a:xfrm>
            <a:custGeom>
              <a:rect b="b" l="l" r="r" t="t"/>
              <a:pathLst>
                <a:path extrusionOk="0" h="1311" w="168">
                  <a:moveTo>
                    <a:pt x="84" y="1"/>
                  </a:moveTo>
                  <a:cubicBezTo>
                    <a:pt x="36" y="1"/>
                    <a:pt x="1" y="36"/>
                    <a:pt x="1" y="84"/>
                  </a:cubicBezTo>
                  <a:lnTo>
                    <a:pt x="1" y="1239"/>
                  </a:lnTo>
                  <a:cubicBezTo>
                    <a:pt x="1" y="1275"/>
                    <a:pt x="36" y="1310"/>
                    <a:pt x="84" y="1310"/>
                  </a:cubicBezTo>
                  <a:cubicBezTo>
                    <a:pt x="131" y="1310"/>
                    <a:pt x="167" y="1275"/>
                    <a:pt x="167" y="1239"/>
                  </a:cubicBezTo>
                  <a:lnTo>
                    <a:pt x="167" y="84"/>
                  </a:lnTo>
                  <a:cubicBezTo>
                    <a:pt x="167" y="36"/>
                    <a:pt x="131" y="1"/>
                    <a:pt x="84" y="1"/>
                  </a:cubicBezTo>
                  <a:close/>
                </a:path>
              </a:pathLst>
            </a:custGeom>
            <a:solidFill>
              <a:srgbClr val="128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9"/>
            <p:cNvSpPr/>
            <p:nvPr/>
          </p:nvSpPr>
          <p:spPr>
            <a:xfrm>
              <a:off x="1968624" y="3305382"/>
              <a:ext cx="11863" cy="99692"/>
            </a:xfrm>
            <a:custGeom>
              <a:rect b="b" l="l" r="r" t="t"/>
              <a:pathLst>
                <a:path extrusionOk="0" h="1311" w="156">
                  <a:moveTo>
                    <a:pt x="84" y="1"/>
                  </a:moveTo>
                  <a:cubicBezTo>
                    <a:pt x="36" y="1"/>
                    <a:pt x="1" y="36"/>
                    <a:pt x="1" y="84"/>
                  </a:cubicBezTo>
                  <a:lnTo>
                    <a:pt x="1" y="1239"/>
                  </a:lnTo>
                  <a:cubicBezTo>
                    <a:pt x="1" y="1275"/>
                    <a:pt x="36" y="1310"/>
                    <a:pt x="84" y="1310"/>
                  </a:cubicBezTo>
                  <a:cubicBezTo>
                    <a:pt x="120" y="1310"/>
                    <a:pt x="156" y="1275"/>
                    <a:pt x="156" y="1239"/>
                  </a:cubicBezTo>
                  <a:lnTo>
                    <a:pt x="156" y="84"/>
                  </a:lnTo>
                  <a:cubicBezTo>
                    <a:pt x="156" y="36"/>
                    <a:pt x="120" y="1"/>
                    <a:pt x="84" y="1"/>
                  </a:cubicBezTo>
                  <a:close/>
                </a:path>
              </a:pathLst>
            </a:custGeom>
            <a:solidFill>
              <a:srgbClr val="128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9"/>
            <p:cNvSpPr/>
            <p:nvPr/>
          </p:nvSpPr>
          <p:spPr>
            <a:xfrm>
              <a:off x="1690696" y="3578829"/>
              <a:ext cx="47146" cy="153074"/>
            </a:xfrm>
            <a:custGeom>
              <a:rect b="b" l="l" r="r" t="t"/>
              <a:pathLst>
                <a:path extrusionOk="0" h="2013" w="620">
                  <a:moveTo>
                    <a:pt x="1" y="0"/>
                  </a:moveTo>
                  <a:lnTo>
                    <a:pt x="1" y="2013"/>
                  </a:lnTo>
                  <a:lnTo>
                    <a:pt x="620" y="2013"/>
                  </a:lnTo>
                  <a:lnTo>
                    <a:pt x="620" y="0"/>
                  </a:lnTo>
                  <a:close/>
                </a:path>
              </a:pathLst>
            </a:custGeom>
            <a:solidFill>
              <a:srgbClr val="128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9"/>
            <p:cNvSpPr/>
            <p:nvPr/>
          </p:nvSpPr>
          <p:spPr>
            <a:xfrm>
              <a:off x="1985809" y="3578829"/>
              <a:ext cx="48059" cy="153074"/>
            </a:xfrm>
            <a:custGeom>
              <a:rect b="b" l="l" r="r" t="t"/>
              <a:pathLst>
                <a:path extrusionOk="0" h="2013" w="632">
                  <a:moveTo>
                    <a:pt x="1" y="0"/>
                  </a:moveTo>
                  <a:lnTo>
                    <a:pt x="1" y="2013"/>
                  </a:lnTo>
                  <a:lnTo>
                    <a:pt x="632" y="2013"/>
                  </a:lnTo>
                  <a:lnTo>
                    <a:pt x="632" y="0"/>
                  </a:lnTo>
                  <a:close/>
                </a:path>
              </a:pathLst>
            </a:custGeom>
            <a:solidFill>
              <a:srgbClr val="128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9"/>
            <p:cNvSpPr/>
            <p:nvPr/>
          </p:nvSpPr>
          <p:spPr>
            <a:xfrm>
              <a:off x="1526828" y="3988315"/>
              <a:ext cx="271700" cy="331773"/>
            </a:xfrm>
            <a:custGeom>
              <a:rect b="b" l="l" r="r" t="t"/>
              <a:pathLst>
                <a:path extrusionOk="0" h="4363" w="3573">
                  <a:moveTo>
                    <a:pt x="2369" y="1"/>
                  </a:moveTo>
                  <a:cubicBezTo>
                    <a:pt x="1726" y="1"/>
                    <a:pt x="960" y="633"/>
                    <a:pt x="524" y="1604"/>
                  </a:cubicBezTo>
                  <a:cubicBezTo>
                    <a:pt x="0" y="2771"/>
                    <a:pt x="131" y="3974"/>
                    <a:pt x="822" y="4283"/>
                  </a:cubicBezTo>
                  <a:cubicBezTo>
                    <a:pt x="937" y="4337"/>
                    <a:pt x="1060" y="4362"/>
                    <a:pt x="1189" y="4362"/>
                  </a:cubicBezTo>
                  <a:cubicBezTo>
                    <a:pt x="1832" y="4362"/>
                    <a:pt x="2600" y="3722"/>
                    <a:pt x="3037" y="2759"/>
                  </a:cubicBezTo>
                  <a:cubicBezTo>
                    <a:pt x="3572" y="1592"/>
                    <a:pt x="3429" y="390"/>
                    <a:pt x="2739" y="80"/>
                  </a:cubicBezTo>
                  <a:cubicBezTo>
                    <a:pt x="2623" y="26"/>
                    <a:pt x="2498" y="1"/>
                    <a:pt x="2369" y="1"/>
                  </a:cubicBezTo>
                  <a:close/>
                </a:path>
              </a:pathLst>
            </a:custGeom>
            <a:solidFill>
              <a:srgbClr val="FFFFFF">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9"/>
            <p:cNvSpPr/>
            <p:nvPr/>
          </p:nvSpPr>
          <p:spPr>
            <a:xfrm>
              <a:off x="1259774" y="2655374"/>
              <a:ext cx="144937" cy="124101"/>
            </a:xfrm>
            <a:custGeom>
              <a:rect b="b" l="l" r="r" t="t"/>
              <a:pathLst>
                <a:path extrusionOk="0" h="1632" w="1906">
                  <a:moveTo>
                    <a:pt x="1096" y="0"/>
                  </a:moveTo>
                  <a:cubicBezTo>
                    <a:pt x="369" y="0"/>
                    <a:pt x="0" y="881"/>
                    <a:pt x="512" y="1393"/>
                  </a:cubicBezTo>
                  <a:cubicBezTo>
                    <a:pt x="677" y="1558"/>
                    <a:pt x="879" y="1631"/>
                    <a:pt x="1078" y="1631"/>
                  </a:cubicBezTo>
                  <a:cubicBezTo>
                    <a:pt x="1499" y="1631"/>
                    <a:pt x="1905" y="1303"/>
                    <a:pt x="1905" y="810"/>
                  </a:cubicBezTo>
                  <a:cubicBezTo>
                    <a:pt x="1905" y="369"/>
                    <a:pt x="1536" y="0"/>
                    <a:pt x="10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9"/>
            <p:cNvSpPr/>
            <p:nvPr/>
          </p:nvSpPr>
          <p:spPr>
            <a:xfrm>
              <a:off x="1259774" y="3593277"/>
              <a:ext cx="144937" cy="124177"/>
            </a:xfrm>
            <a:custGeom>
              <a:rect b="b" l="l" r="r" t="t"/>
              <a:pathLst>
                <a:path extrusionOk="0" h="1633" w="1906">
                  <a:moveTo>
                    <a:pt x="1096" y="1"/>
                  </a:moveTo>
                  <a:cubicBezTo>
                    <a:pt x="369" y="1"/>
                    <a:pt x="0" y="882"/>
                    <a:pt x="512" y="1394"/>
                  </a:cubicBezTo>
                  <a:cubicBezTo>
                    <a:pt x="677" y="1559"/>
                    <a:pt x="880" y="1632"/>
                    <a:pt x="1080" y="1632"/>
                  </a:cubicBezTo>
                  <a:cubicBezTo>
                    <a:pt x="1500" y="1632"/>
                    <a:pt x="1905" y="1307"/>
                    <a:pt x="1905" y="822"/>
                  </a:cubicBezTo>
                  <a:cubicBezTo>
                    <a:pt x="1905" y="370"/>
                    <a:pt x="1536" y="1"/>
                    <a:pt x="10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38" name="Shape 838"/>
        <p:cNvGrpSpPr/>
        <p:nvPr/>
      </p:nvGrpSpPr>
      <p:grpSpPr>
        <a:xfrm>
          <a:off x="0" y="0"/>
          <a:ext cx="0" cy="0"/>
          <a:chOff x="0" y="0"/>
          <a:chExt cx="0" cy="0"/>
        </a:xfrm>
      </p:grpSpPr>
      <p:sp>
        <p:nvSpPr>
          <p:cNvPr id="839" name="Google Shape;839;p31"/>
          <p:cNvSpPr txBox="1"/>
          <p:nvPr>
            <p:ph type="ctrTitle"/>
          </p:nvPr>
        </p:nvSpPr>
        <p:spPr>
          <a:xfrm>
            <a:off x="4640700" y="830400"/>
            <a:ext cx="3735000" cy="2793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200"/>
              <a:buNone/>
              <a:defRPr b="1" sz="5400">
                <a:latin typeface="Barlow Condensed"/>
                <a:ea typeface="Barlow Condensed"/>
                <a:cs typeface="Barlow Condensed"/>
                <a:sym typeface="Barlow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40" name="Google Shape;840;p31"/>
          <p:cNvSpPr txBox="1"/>
          <p:nvPr>
            <p:ph idx="1" type="subTitle"/>
          </p:nvPr>
        </p:nvSpPr>
        <p:spPr>
          <a:xfrm>
            <a:off x="4640700" y="3624013"/>
            <a:ext cx="3735000" cy="409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841" name="Google Shape;841;p31"/>
          <p:cNvGrpSpPr/>
          <p:nvPr/>
        </p:nvGrpSpPr>
        <p:grpSpPr>
          <a:xfrm>
            <a:off x="6272981" y="-5250"/>
            <a:ext cx="2871045" cy="893502"/>
            <a:chOff x="6272981" y="-5250"/>
            <a:chExt cx="2871045" cy="893502"/>
          </a:xfrm>
        </p:grpSpPr>
        <p:sp>
          <p:nvSpPr>
            <p:cNvPr id="842" name="Google Shape;842;p31"/>
            <p:cNvSpPr/>
            <p:nvPr/>
          </p:nvSpPr>
          <p:spPr>
            <a:xfrm>
              <a:off x="6557443" y="-5250"/>
              <a:ext cx="2586583" cy="893502"/>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1"/>
            <p:cNvSpPr/>
            <p:nvPr/>
          </p:nvSpPr>
          <p:spPr>
            <a:xfrm>
              <a:off x="6272981" y="120895"/>
              <a:ext cx="284465" cy="214002"/>
            </a:xfrm>
            <a:custGeom>
              <a:rect b="b" l="l" r="r" t="t"/>
              <a:pathLst>
                <a:path extrusionOk="0" h="7784" w="10347">
                  <a:moveTo>
                    <a:pt x="1687" y="0"/>
                  </a:moveTo>
                  <a:cubicBezTo>
                    <a:pt x="1337" y="0"/>
                    <a:pt x="1052" y="116"/>
                    <a:pt x="846" y="375"/>
                  </a:cubicBezTo>
                  <a:cubicBezTo>
                    <a:pt x="0" y="1435"/>
                    <a:pt x="1251" y="3840"/>
                    <a:pt x="3644" y="5745"/>
                  </a:cubicBezTo>
                  <a:cubicBezTo>
                    <a:pt x="5267" y="7043"/>
                    <a:pt x="7006" y="7783"/>
                    <a:pt x="8217" y="7783"/>
                  </a:cubicBezTo>
                  <a:cubicBezTo>
                    <a:pt x="8782" y="7783"/>
                    <a:pt x="9233" y="7622"/>
                    <a:pt x="9502" y="7281"/>
                  </a:cubicBezTo>
                  <a:cubicBezTo>
                    <a:pt x="10347" y="6221"/>
                    <a:pt x="8597" y="4423"/>
                    <a:pt x="6215" y="2518"/>
                  </a:cubicBezTo>
                  <a:cubicBezTo>
                    <a:pt x="4413" y="1084"/>
                    <a:pt x="2753" y="0"/>
                    <a:pt x="1687"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 name="Google Shape;844;p31"/>
          <p:cNvGrpSpPr/>
          <p:nvPr/>
        </p:nvGrpSpPr>
        <p:grpSpPr>
          <a:xfrm>
            <a:off x="1" y="4129149"/>
            <a:ext cx="3601181" cy="1014350"/>
            <a:chOff x="1" y="4129149"/>
            <a:chExt cx="3601181" cy="1014350"/>
          </a:xfrm>
        </p:grpSpPr>
        <p:sp>
          <p:nvSpPr>
            <p:cNvPr id="845" name="Google Shape;845;p31"/>
            <p:cNvSpPr/>
            <p:nvPr/>
          </p:nvSpPr>
          <p:spPr>
            <a:xfrm>
              <a:off x="1" y="4506850"/>
              <a:ext cx="3112763" cy="636649"/>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 name="Google Shape;846;p31"/>
            <p:cNvGrpSpPr/>
            <p:nvPr/>
          </p:nvGrpSpPr>
          <p:grpSpPr>
            <a:xfrm>
              <a:off x="116855" y="4129149"/>
              <a:ext cx="3484328" cy="897256"/>
              <a:chOff x="194280" y="229924"/>
              <a:chExt cx="3484328" cy="897256"/>
            </a:xfrm>
          </p:grpSpPr>
          <p:sp>
            <p:nvSpPr>
              <p:cNvPr id="847" name="Google Shape;847;p31"/>
              <p:cNvSpPr/>
              <p:nvPr/>
            </p:nvSpPr>
            <p:spPr>
              <a:xfrm>
                <a:off x="194280" y="229924"/>
                <a:ext cx="362675" cy="334125"/>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sp>
            <p:nvSpPr>
              <p:cNvPr id="848" name="Google Shape;848;p31"/>
              <p:cNvSpPr/>
              <p:nvPr/>
            </p:nvSpPr>
            <p:spPr>
              <a:xfrm>
                <a:off x="3461252" y="921406"/>
                <a:ext cx="217355" cy="205774"/>
              </a:xfrm>
              <a:custGeom>
                <a:rect b="b" l="l" r="r" t="t"/>
                <a:pathLst>
                  <a:path extrusionOk="0" h="10039" w="10604">
                    <a:moveTo>
                      <a:pt x="1210" y="2220"/>
                    </a:moveTo>
                    <a:cubicBezTo>
                      <a:pt x="2226" y="1258"/>
                      <a:pt x="4698" y="-92"/>
                      <a:pt x="6139" y="5"/>
                    </a:cubicBezTo>
                    <a:cubicBezTo>
                      <a:pt x="7580" y="103"/>
                      <a:pt x="9125" y="1854"/>
                      <a:pt x="9854" y="2805"/>
                    </a:cubicBezTo>
                    <a:cubicBezTo>
                      <a:pt x="10583" y="3756"/>
                      <a:pt x="10727" y="4671"/>
                      <a:pt x="10514" y="5709"/>
                    </a:cubicBezTo>
                    <a:cubicBezTo>
                      <a:pt x="10301" y="6747"/>
                      <a:pt x="9626" y="8319"/>
                      <a:pt x="8576" y="9032"/>
                    </a:cubicBezTo>
                    <a:cubicBezTo>
                      <a:pt x="7526" y="9745"/>
                      <a:pt x="5274" y="10199"/>
                      <a:pt x="4212" y="9987"/>
                    </a:cubicBezTo>
                    <a:cubicBezTo>
                      <a:pt x="3151" y="9775"/>
                      <a:pt x="2902" y="8460"/>
                      <a:pt x="2207" y="7758"/>
                    </a:cubicBezTo>
                    <a:cubicBezTo>
                      <a:pt x="1512" y="7056"/>
                      <a:pt x="208" y="6700"/>
                      <a:pt x="42" y="5777"/>
                    </a:cubicBezTo>
                    <a:cubicBezTo>
                      <a:pt x="-124" y="4854"/>
                      <a:pt x="194" y="3182"/>
                      <a:pt x="1210" y="2220"/>
                    </a:cubicBezTo>
                    <a:close/>
                  </a:path>
                </a:pathLst>
              </a:custGeom>
              <a:solidFill>
                <a:srgbClr val="F2AA80">
                  <a:alpha val="13130"/>
                </a:srgbClr>
              </a:solidFill>
              <a:ln>
                <a:noFill/>
              </a:ln>
            </p:spPr>
          </p:sp>
        </p:grpSp>
      </p:grpSp>
      <p:grpSp>
        <p:nvGrpSpPr>
          <p:cNvPr id="849" name="Google Shape;849;p31"/>
          <p:cNvGrpSpPr/>
          <p:nvPr/>
        </p:nvGrpSpPr>
        <p:grpSpPr>
          <a:xfrm>
            <a:off x="7527648" y="3997591"/>
            <a:ext cx="1540485" cy="1028816"/>
            <a:chOff x="7527648" y="3997591"/>
            <a:chExt cx="1540485" cy="1028816"/>
          </a:xfrm>
        </p:grpSpPr>
        <p:grpSp>
          <p:nvGrpSpPr>
            <p:cNvPr id="850" name="Google Shape;850;p31"/>
            <p:cNvGrpSpPr/>
            <p:nvPr/>
          </p:nvGrpSpPr>
          <p:grpSpPr>
            <a:xfrm>
              <a:off x="8383065" y="4506839"/>
              <a:ext cx="547664" cy="519569"/>
              <a:chOff x="3383825" y="120900"/>
              <a:chExt cx="1052188" cy="998211"/>
            </a:xfrm>
          </p:grpSpPr>
          <p:grpSp>
            <p:nvGrpSpPr>
              <p:cNvPr id="851" name="Google Shape;851;p31"/>
              <p:cNvGrpSpPr/>
              <p:nvPr/>
            </p:nvGrpSpPr>
            <p:grpSpPr>
              <a:xfrm>
                <a:off x="3383825" y="120900"/>
                <a:ext cx="1052188" cy="998211"/>
                <a:chOff x="3383825" y="120900"/>
                <a:chExt cx="1052188" cy="998211"/>
              </a:xfrm>
            </p:grpSpPr>
            <p:sp>
              <p:nvSpPr>
                <p:cNvPr id="852" name="Google Shape;852;p31"/>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1"/>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 name="Google Shape;854;p31"/>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31"/>
            <p:cNvGrpSpPr/>
            <p:nvPr/>
          </p:nvGrpSpPr>
          <p:grpSpPr>
            <a:xfrm rot="-4131043">
              <a:off x="8694198" y="4051915"/>
              <a:ext cx="333038" cy="315953"/>
              <a:chOff x="3383825" y="120900"/>
              <a:chExt cx="1052188" cy="998211"/>
            </a:xfrm>
          </p:grpSpPr>
          <p:grpSp>
            <p:nvGrpSpPr>
              <p:cNvPr id="856" name="Google Shape;856;p31"/>
              <p:cNvGrpSpPr/>
              <p:nvPr/>
            </p:nvGrpSpPr>
            <p:grpSpPr>
              <a:xfrm>
                <a:off x="3383825" y="120900"/>
                <a:ext cx="1052188" cy="998211"/>
                <a:chOff x="3383825" y="120900"/>
                <a:chExt cx="1052188" cy="998211"/>
              </a:xfrm>
            </p:grpSpPr>
            <p:sp>
              <p:nvSpPr>
                <p:cNvPr id="857" name="Google Shape;857;p31"/>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1"/>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 name="Google Shape;859;p31"/>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31"/>
            <p:cNvGrpSpPr/>
            <p:nvPr/>
          </p:nvGrpSpPr>
          <p:grpSpPr>
            <a:xfrm>
              <a:off x="7527648" y="4677000"/>
              <a:ext cx="312184" cy="296169"/>
              <a:chOff x="3383825" y="120900"/>
              <a:chExt cx="1052188" cy="998211"/>
            </a:xfrm>
          </p:grpSpPr>
          <p:grpSp>
            <p:nvGrpSpPr>
              <p:cNvPr id="861" name="Google Shape;861;p31"/>
              <p:cNvGrpSpPr/>
              <p:nvPr/>
            </p:nvGrpSpPr>
            <p:grpSpPr>
              <a:xfrm>
                <a:off x="3383825" y="120900"/>
                <a:ext cx="1052188" cy="998211"/>
                <a:chOff x="3383825" y="120900"/>
                <a:chExt cx="1052188" cy="998211"/>
              </a:xfrm>
            </p:grpSpPr>
            <p:sp>
              <p:nvSpPr>
                <p:cNvPr id="862" name="Google Shape;862;p31"/>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1"/>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 name="Google Shape;864;p31"/>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5" name="Google Shape;865;p31"/>
          <p:cNvGrpSpPr/>
          <p:nvPr/>
        </p:nvGrpSpPr>
        <p:grpSpPr>
          <a:xfrm rot="-4130993">
            <a:off x="168787" y="189885"/>
            <a:ext cx="422844" cy="401152"/>
            <a:chOff x="3383825" y="120900"/>
            <a:chExt cx="1052188" cy="998211"/>
          </a:xfrm>
        </p:grpSpPr>
        <p:grpSp>
          <p:nvGrpSpPr>
            <p:cNvPr id="866" name="Google Shape;866;p31"/>
            <p:cNvGrpSpPr/>
            <p:nvPr/>
          </p:nvGrpSpPr>
          <p:grpSpPr>
            <a:xfrm>
              <a:off x="3383825" y="120900"/>
              <a:ext cx="1052188" cy="998211"/>
              <a:chOff x="3383825" y="120900"/>
              <a:chExt cx="1052188" cy="998211"/>
            </a:xfrm>
          </p:grpSpPr>
          <p:sp>
            <p:nvSpPr>
              <p:cNvPr id="867" name="Google Shape;867;p31"/>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1"/>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9" name="Google Shape;869;p31"/>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4"/>
          <p:cNvSpPr txBox="1"/>
          <p:nvPr>
            <p:ph idx="1" type="body"/>
          </p:nvPr>
        </p:nvSpPr>
        <p:spPr>
          <a:xfrm>
            <a:off x="720000" y="1152475"/>
            <a:ext cx="7704000" cy="1472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lvl1pPr>
            <a:lvl2pPr indent="-330200" lvl="1" marL="914400" rtl="0">
              <a:lnSpc>
                <a:spcPct val="115000"/>
              </a:lnSpc>
              <a:spcBef>
                <a:spcPts val="0"/>
              </a:spcBef>
              <a:spcAft>
                <a:spcPts val="0"/>
              </a:spcAft>
              <a:buSzPts val="1600"/>
              <a:buChar char="○"/>
              <a:defRPr/>
            </a:lvl2pPr>
            <a:lvl3pPr indent="-330200" lvl="2" marL="1371600" rtl="0">
              <a:lnSpc>
                <a:spcPct val="115000"/>
              </a:lnSpc>
              <a:spcBef>
                <a:spcPts val="0"/>
              </a:spcBef>
              <a:spcAft>
                <a:spcPts val="0"/>
              </a:spcAft>
              <a:buSzPts val="1600"/>
              <a:buChar char="■"/>
              <a:defRPr/>
            </a:lvl3pPr>
            <a:lvl4pPr indent="-330200" lvl="3" marL="1828800" rtl="0">
              <a:lnSpc>
                <a:spcPct val="115000"/>
              </a:lnSpc>
              <a:spcBef>
                <a:spcPts val="0"/>
              </a:spcBef>
              <a:spcAft>
                <a:spcPts val="0"/>
              </a:spcAft>
              <a:buSzPts val="1600"/>
              <a:buChar char="●"/>
              <a:defRPr/>
            </a:lvl4pPr>
            <a:lvl5pPr indent="-330200" lvl="4" marL="2286000" rtl="0">
              <a:lnSpc>
                <a:spcPct val="115000"/>
              </a:lnSpc>
              <a:spcBef>
                <a:spcPts val="0"/>
              </a:spcBef>
              <a:spcAft>
                <a:spcPts val="0"/>
              </a:spcAft>
              <a:buSzPts val="1600"/>
              <a:buChar char="○"/>
              <a:defRPr/>
            </a:lvl5pPr>
            <a:lvl6pPr indent="-330200" lvl="5" marL="2743200" rtl="0">
              <a:lnSpc>
                <a:spcPct val="115000"/>
              </a:lnSpc>
              <a:spcBef>
                <a:spcPts val="0"/>
              </a:spcBef>
              <a:spcAft>
                <a:spcPts val="0"/>
              </a:spcAft>
              <a:buSzPts val="1600"/>
              <a:buChar char="■"/>
              <a:defRPr/>
            </a:lvl6pPr>
            <a:lvl7pPr indent="-330200" lvl="6" marL="3200400" rtl="0">
              <a:lnSpc>
                <a:spcPct val="115000"/>
              </a:lnSpc>
              <a:spcBef>
                <a:spcPts val="0"/>
              </a:spcBef>
              <a:spcAft>
                <a:spcPts val="0"/>
              </a:spcAft>
              <a:buSzPts val="1600"/>
              <a:buChar char="●"/>
              <a:defRPr/>
            </a:lvl7pPr>
            <a:lvl8pPr indent="-330200" lvl="7" marL="3657600" rtl="0">
              <a:lnSpc>
                <a:spcPct val="115000"/>
              </a:lnSpc>
              <a:spcBef>
                <a:spcPts val="0"/>
              </a:spcBef>
              <a:spcAft>
                <a:spcPts val="0"/>
              </a:spcAft>
              <a:buSzPts val="1600"/>
              <a:buChar char="○"/>
              <a:defRPr/>
            </a:lvl8pPr>
            <a:lvl9pPr indent="-330200" lvl="8" marL="4114800" rtl="0">
              <a:lnSpc>
                <a:spcPct val="115000"/>
              </a:lnSpc>
              <a:spcBef>
                <a:spcPts val="0"/>
              </a:spcBef>
              <a:spcAft>
                <a:spcPts val="0"/>
              </a:spcAft>
              <a:buSzPts val="1600"/>
              <a:buChar char="■"/>
              <a:defRPr/>
            </a:lvl9pPr>
          </a:lstStyle>
          <a:p/>
        </p:txBody>
      </p:sp>
      <p:sp>
        <p:nvSpPr>
          <p:cNvPr id="65" name="Google Shape;65;p4"/>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rtl="0">
              <a:spcBef>
                <a:spcPts val="0"/>
              </a:spcBef>
              <a:spcAft>
                <a:spcPts val="0"/>
              </a:spcAft>
              <a:buSzPts val="4500"/>
              <a:buNone/>
              <a:defRPr sz="4500"/>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66" name="Google Shape;66;p4"/>
          <p:cNvSpPr/>
          <p:nvPr/>
        </p:nvSpPr>
        <p:spPr>
          <a:xfrm rot="5400000">
            <a:off x="-923175" y="897707"/>
            <a:ext cx="2467206" cy="671805"/>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8206396" y="3680573"/>
            <a:ext cx="2481298" cy="1702001"/>
          </a:xfrm>
          <a:custGeom>
            <a:rect b="b" l="l" r="r" t="t"/>
            <a:pathLst>
              <a:path extrusionOk="0" h="37421" w="54555">
                <a:moveTo>
                  <a:pt x="21695" y="0"/>
                </a:moveTo>
                <a:cubicBezTo>
                  <a:pt x="16829" y="0"/>
                  <a:pt x="13008" y="4273"/>
                  <a:pt x="11716" y="10167"/>
                </a:cubicBezTo>
                <a:cubicBezTo>
                  <a:pt x="9990" y="17978"/>
                  <a:pt x="5775" y="18299"/>
                  <a:pt x="2893" y="26205"/>
                </a:cubicBezTo>
                <a:cubicBezTo>
                  <a:pt x="0" y="34123"/>
                  <a:pt x="4858" y="37421"/>
                  <a:pt x="4858" y="37421"/>
                </a:cubicBezTo>
                <a:lnTo>
                  <a:pt x="45935" y="36861"/>
                </a:lnTo>
                <a:cubicBezTo>
                  <a:pt x="54555" y="28146"/>
                  <a:pt x="53233" y="15513"/>
                  <a:pt x="43482" y="13299"/>
                </a:cubicBezTo>
                <a:cubicBezTo>
                  <a:pt x="33743" y="11084"/>
                  <a:pt x="33909" y="5548"/>
                  <a:pt x="26754" y="1464"/>
                </a:cubicBezTo>
                <a:cubicBezTo>
                  <a:pt x="24990" y="457"/>
                  <a:pt x="23287" y="0"/>
                  <a:pt x="2169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4"/>
          <p:cNvGrpSpPr/>
          <p:nvPr/>
        </p:nvGrpSpPr>
        <p:grpSpPr>
          <a:xfrm rot="5672886">
            <a:off x="-130039" y="3773592"/>
            <a:ext cx="1540561" cy="1028867"/>
            <a:chOff x="7527648" y="3997591"/>
            <a:chExt cx="1540485" cy="1028816"/>
          </a:xfrm>
        </p:grpSpPr>
        <p:grpSp>
          <p:nvGrpSpPr>
            <p:cNvPr id="69" name="Google Shape;69;p4"/>
            <p:cNvGrpSpPr/>
            <p:nvPr/>
          </p:nvGrpSpPr>
          <p:grpSpPr>
            <a:xfrm>
              <a:off x="8383065" y="4506839"/>
              <a:ext cx="547664" cy="519569"/>
              <a:chOff x="3383825" y="120900"/>
              <a:chExt cx="1052188" cy="998211"/>
            </a:xfrm>
          </p:grpSpPr>
          <p:grpSp>
            <p:nvGrpSpPr>
              <p:cNvPr id="70" name="Google Shape;70;p4"/>
              <p:cNvGrpSpPr/>
              <p:nvPr/>
            </p:nvGrpSpPr>
            <p:grpSpPr>
              <a:xfrm>
                <a:off x="3383825" y="120900"/>
                <a:ext cx="1052188" cy="998211"/>
                <a:chOff x="3383825" y="120900"/>
                <a:chExt cx="1052188" cy="998211"/>
              </a:xfrm>
            </p:grpSpPr>
            <p:sp>
              <p:nvSpPr>
                <p:cNvPr id="71" name="Google Shape;71;p4"/>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4"/>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 name="Google Shape;74;p4"/>
            <p:cNvGrpSpPr/>
            <p:nvPr/>
          </p:nvGrpSpPr>
          <p:grpSpPr>
            <a:xfrm rot="-4131043">
              <a:off x="8694198" y="4051915"/>
              <a:ext cx="333038" cy="315953"/>
              <a:chOff x="3383825" y="120900"/>
              <a:chExt cx="1052188" cy="998211"/>
            </a:xfrm>
          </p:grpSpPr>
          <p:grpSp>
            <p:nvGrpSpPr>
              <p:cNvPr id="75" name="Google Shape;75;p4"/>
              <p:cNvGrpSpPr/>
              <p:nvPr/>
            </p:nvGrpSpPr>
            <p:grpSpPr>
              <a:xfrm>
                <a:off x="3383825" y="120900"/>
                <a:ext cx="1052188" cy="998211"/>
                <a:chOff x="3383825" y="120900"/>
                <a:chExt cx="1052188" cy="998211"/>
              </a:xfrm>
            </p:grpSpPr>
            <p:sp>
              <p:nvSpPr>
                <p:cNvPr id="76" name="Google Shape;76;p4"/>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4"/>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 name="Google Shape;79;p4"/>
            <p:cNvGrpSpPr/>
            <p:nvPr/>
          </p:nvGrpSpPr>
          <p:grpSpPr>
            <a:xfrm>
              <a:off x="7527648" y="4677000"/>
              <a:ext cx="312184" cy="296169"/>
              <a:chOff x="3383825" y="120900"/>
              <a:chExt cx="1052188" cy="998211"/>
            </a:xfrm>
          </p:grpSpPr>
          <p:grpSp>
            <p:nvGrpSpPr>
              <p:cNvPr id="80" name="Google Shape;80;p4"/>
              <p:cNvGrpSpPr/>
              <p:nvPr/>
            </p:nvGrpSpPr>
            <p:grpSpPr>
              <a:xfrm>
                <a:off x="3383825" y="120900"/>
                <a:ext cx="1052188" cy="998211"/>
                <a:chOff x="3383825" y="120900"/>
                <a:chExt cx="1052188" cy="998211"/>
              </a:xfrm>
            </p:grpSpPr>
            <p:sp>
              <p:nvSpPr>
                <p:cNvPr id="81" name="Google Shape;81;p4"/>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4"/>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 name="Google Shape;84;p4"/>
          <p:cNvSpPr/>
          <p:nvPr/>
        </p:nvSpPr>
        <p:spPr>
          <a:xfrm>
            <a:off x="8428905" y="3145249"/>
            <a:ext cx="362675" cy="334125"/>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grpSp>
        <p:nvGrpSpPr>
          <p:cNvPr id="85" name="Google Shape;85;p4"/>
          <p:cNvGrpSpPr/>
          <p:nvPr/>
        </p:nvGrpSpPr>
        <p:grpSpPr>
          <a:xfrm rot="-5126579">
            <a:off x="8503037" y="450789"/>
            <a:ext cx="426432" cy="404556"/>
            <a:chOff x="3383825" y="120900"/>
            <a:chExt cx="1052188" cy="998211"/>
          </a:xfrm>
        </p:grpSpPr>
        <p:grpSp>
          <p:nvGrpSpPr>
            <p:cNvPr id="86" name="Google Shape;86;p4"/>
            <p:cNvGrpSpPr/>
            <p:nvPr/>
          </p:nvGrpSpPr>
          <p:grpSpPr>
            <a:xfrm>
              <a:off x="3383825" y="120900"/>
              <a:ext cx="1052188" cy="998211"/>
              <a:chOff x="3383825" y="120900"/>
              <a:chExt cx="1052188" cy="998211"/>
            </a:xfrm>
          </p:grpSpPr>
          <p:sp>
            <p:nvSpPr>
              <p:cNvPr id="87" name="Google Shape;87;p4"/>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4"/>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4"/>
          <p:cNvGrpSpPr/>
          <p:nvPr/>
        </p:nvGrpSpPr>
        <p:grpSpPr>
          <a:xfrm rot="-9257584">
            <a:off x="7915394" y="287499"/>
            <a:ext cx="333048" cy="315962"/>
            <a:chOff x="3383825" y="120900"/>
            <a:chExt cx="1052188" cy="998211"/>
          </a:xfrm>
        </p:grpSpPr>
        <p:grpSp>
          <p:nvGrpSpPr>
            <p:cNvPr id="91" name="Google Shape;91;p4"/>
            <p:cNvGrpSpPr/>
            <p:nvPr/>
          </p:nvGrpSpPr>
          <p:grpSpPr>
            <a:xfrm>
              <a:off x="3383825" y="120900"/>
              <a:ext cx="1052188" cy="998211"/>
              <a:chOff x="3383825" y="120900"/>
              <a:chExt cx="1052188" cy="998211"/>
            </a:xfrm>
          </p:grpSpPr>
          <p:sp>
            <p:nvSpPr>
              <p:cNvPr id="92" name="Google Shape;92;p4"/>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4"/>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70" name="Shape 870"/>
        <p:cNvGrpSpPr/>
        <p:nvPr/>
      </p:nvGrpSpPr>
      <p:grpSpPr>
        <a:xfrm>
          <a:off x="0" y="0"/>
          <a:ext cx="0" cy="0"/>
          <a:chOff x="0" y="0"/>
          <a:chExt cx="0" cy="0"/>
        </a:xfrm>
      </p:grpSpPr>
      <p:sp>
        <p:nvSpPr>
          <p:cNvPr id="871" name="Google Shape;871;p32"/>
          <p:cNvSpPr txBox="1"/>
          <p:nvPr>
            <p:ph type="title"/>
          </p:nvPr>
        </p:nvSpPr>
        <p:spPr>
          <a:xfrm>
            <a:off x="2391900" y="2389925"/>
            <a:ext cx="43602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72" name="Google Shape;872;p32"/>
          <p:cNvSpPr txBox="1"/>
          <p:nvPr>
            <p:ph hasCustomPrompt="1" idx="2" type="title"/>
          </p:nvPr>
        </p:nvSpPr>
        <p:spPr>
          <a:xfrm>
            <a:off x="4021675" y="1327225"/>
            <a:ext cx="1100700" cy="9519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9600">
                <a:solidFill>
                  <a:schemeClr val="dk2"/>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873" name="Google Shape;873;p32"/>
          <p:cNvSpPr txBox="1"/>
          <p:nvPr>
            <p:ph idx="1" type="subTitle"/>
          </p:nvPr>
        </p:nvSpPr>
        <p:spPr>
          <a:xfrm>
            <a:off x="2391900" y="3231725"/>
            <a:ext cx="4360200" cy="713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74" name="Google Shape;874;p32"/>
          <p:cNvSpPr/>
          <p:nvPr/>
        </p:nvSpPr>
        <p:spPr>
          <a:xfrm flipH="1" rot="-5400000">
            <a:off x="-725115" y="2944985"/>
            <a:ext cx="2922315" cy="1612665"/>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2"/>
          <p:cNvSpPr/>
          <p:nvPr/>
        </p:nvSpPr>
        <p:spPr>
          <a:xfrm rot="10800000">
            <a:off x="5416309" y="-831523"/>
            <a:ext cx="4702380" cy="2218976"/>
          </a:xfrm>
          <a:custGeom>
            <a:rect b="b" l="l" r="r" t="t"/>
            <a:pathLst>
              <a:path extrusionOk="0" h="29845" w="59001">
                <a:moveTo>
                  <a:pt x="19228" y="0"/>
                </a:moveTo>
                <a:cubicBezTo>
                  <a:pt x="13562" y="0"/>
                  <a:pt x="7982" y="3456"/>
                  <a:pt x="4239" y="10735"/>
                </a:cubicBezTo>
                <a:cubicBezTo>
                  <a:pt x="0" y="18950"/>
                  <a:pt x="2548" y="27594"/>
                  <a:pt x="3346" y="29844"/>
                </a:cubicBezTo>
                <a:lnTo>
                  <a:pt x="54328" y="29832"/>
                </a:lnTo>
                <a:cubicBezTo>
                  <a:pt x="59001" y="10430"/>
                  <a:pt x="50773" y="5972"/>
                  <a:pt x="42764" y="5972"/>
                </a:cubicBezTo>
                <a:cubicBezTo>
                  <a:pt x="41936" y="5972"/>
                  <a:pt x="41111" y="6020"/>
                  <a:pt x="40303" y="6103"/>
                </a:cubicBezTo>
                <a:cubicBezTo>
                  <a:pt x="39283" y="6208"/>
                  <a:pt x="38386" y="6256"/>
                  <a:pt x="37585" y="6256"/>
                </a:cubicBezTo>
                <a:cubicBezTo>
                  <a:pt x="31526" y="6256"/>
                  <a:pt x="30952" y="3479"/>
                  <a:pt x="24527" y="1007"/>
                </a:cubicBezTo>
                <a:cubicBezTo>
                  <a:pt x="22788" y="340"/>
                  <a:pt x="21004" y="0"/>
                  <a:pt x="19228"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2"/>
          <p:cNvSpPr/>
          <p:nvPr/>
        </p:nvSpPr>
        <p:spPr>
          <a:xfrm flipH="1" rot="611598">
            <a:off x="8590118" y="1626290"/>
            <a:ext cx="433835" cy="263467"/>
          </a:xfrm>
          <a:custGeom>
            <a:rect b="b" l="l" r="r" t="t"/>
            <a:pathLst>
              <a:path extrusionOk="0" h="4044" w="8930">
                <a:moveTo>
                  <a:pt x="2231" y="1"/>
                </a:moveTo>
                <a:cubicBezTo>
                  <a:pt x="1110" y="1"/>
                  <a:pt x="333" y="265"/>
                  <a:pt x="203" y="998"/>
                </a:cubicBezTo>
                <a:cubicBezTo>
                  <a:pt x="0" y="2189"/>
                  <a:pt x="1727" y="3498"/>
                  <a:pt x="4072" y="3915"/>
                </a:cubicBezTo>
                <a:cubicBezTo>
                  <a:pt x="4565" y="4002"/>
                  <a:pt x="5045" y="4043"/>
                  <a:pt x="5499" y="4043"/>
                </a:cubicBezTo>
                <a:cubicBezTo>
                  <a:pt x="7215" y="4043"/>
                  <a:pt x="8546" y="3452"/>
                  <a:pt x="8716" y="2510"/>
                </a:cubicBezTo>
                <a:cubicBezTo>
                  <a:pt x="8930" y="1308"/>
                  <a:pt x="7073" y="688"/>
                  <a:pt x="4727" y="272"/>
                </a:cubicBezTo>
                <a:cubicBezTo>
                  <a:pt x="3807" y="109"/>
                  <a:pt x="2948" y="1"/>
                  <a:pt x="2231" y="1"/>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 name="Google Shape;877;p32"/>
          <p:cNvGrpSpPr/>
          <p:nvPr/>
        </p:nvGrpSpPr>
        <p:grpSpPr>
          <a:xfrm flipH="1" rot="9257197">
            <a:off x="1833472" y="4729653"/>
            <a:ext cx="411544" cy="390432"/>
            <a:chOff x="3383825" y="120900"/>
            <a:chExt cx="1052188" cy="998211"/>
          </a:xfrm>
        </p:grpSpPr>
        <p:grpSp>
          <p:nvGrpSpPr>
            <p:cNvPr id="878" name="Google Shape;878;p32"/>
            <p:cNvGrpSpPr/>
            <p:nvPr/>
          </p:nvGrpSpPr>
          <p:grpSpPr>
            <a:xfrm>
              <a:off x="3383825" y="120900"/>
              <a:ext cx="1052188" cy="998211"/>
              <a:chOff x="3383825" y="120900"/>
              <a:chExt cx="1052188" cy="998211"/>
            </a:xfrm>
          </p:grpSpPr>
          <p:sp>
            <p:nvSpPr>
              <p:cNvPr id="879" name="Google Shape;879;p32"/>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2"/>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 name="Google Shape;881;p32"/>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32"/>
          <p:cNvGrpSpPr/>
          <p:nvPr/>
        </p:nvGrpSpPr>
        <p:grpSpPr>
          <a:xfrm rot="1807121">
            <a:off x="7778355" y="228906"/>
            <a:ext cx="1066533" cy="657092"/>
            <a:chOff x="7724204" y="4411237"/>
            <a:chExt cx="1066518" cy="657082"/>
          </a:xfrm>
        </p:grpSpPr>
        <p:grpSp>
          <p:nvGrpSpPr>
            <p:cNvPr id="883" name="Google Shape;883;p32"/>
            <p:cNvGrpSpPr/>
            <p:nvPr/>
          </p:nvGrpSpPr>
          <p:grpSpPr>
            <a:xfrm rot="5673040">
              <a:off x="8236156" y="4445035"/>
              <a:ext cx="547707" cy="519609"/>
              <a:chOff x="3383825" y="120900"/>
              <a:chExt cx="1052188" cy="998211"/>
            </a:xfrm>
          </p:grpSpPr>
          <p:grpSp>
            <p:nvGrpSpPr>
              <p:cNvPr id="884" name="Google Shape;884;p32"/>
              <p:cNvGrpSpPr/>
              <p:nvPr/>
            </p:nvGrpSpPr>
            <p:grpSpPr>
              <a:xfrm>
                <a:off x="3383825" y="120900"/>
                <a:ext cx="1052188" cy="998211"/>
                <a:chOff x="3383825" y="120900"/>
                <a:chExt cx="1052188" cy="998211"/>
              </a:xfrm>
            </p:grpSpPr>
            <p:sp>
              <p:nvSpPr>
                <p:cNvPr id="885" name="Google Shape;885;p32"/>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2"/>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 name="Google Shape;887;p32"/>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32"/>
            <p:cNvGrpSpPr/>
            <p:nvPr/>
          </p:nvGrpSpPr>
          <p:grpSpPr>
            <a:xfrm rot="5672541">
              <a:off x="7728094" y="4752871"/>
              <a:ext cx="312218" cy="296201"/>
              <a:chOff x="3383825" y="120900"/>
              <a:chExt cx="1052188" cy="998211"/>
            </a:xfrm>
          </p:grpSpPr>
          <p:grpSp>
            <p:nvGrpSpPr>
              <p:cNvPr id="889" name="Google Shape;889;p32"/>
              <p:cNvGrpSpPr/>
              <p:nvPr/>
            </p:nvGrpSpPr>
            <p:grpSpPr>
              <a:xfrm>
                <a:off x="3383825" y="120900"/>
                <a:ext cx="1052188" cy="998211"/>
                <a:chOff x="3383825" y="120900"/>
                <a:chExt cx="1052188" cy="998211"/>
              </a:xfrm>
            </p:grpSpPr>
            <p:sp>
              <p:nvSpPr>
                <p:cNvPr id="890" name="Google Shape;890;p32"/>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2"/>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 name="Google Shape;892;p32"/>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93" name="Shape 893"/>
        <p:cNvGrpSpPr/>
        <p:nvPr/>
      </p:nvGrpSpPr>
      <p:grpSpPr>
        <a:xfrm>
          <a:off x="0" y="0"/>
          <a:ext cx="0" cy="0"/>
          <a:chOff x="0" y="0"/>
          <a:chExt cx="0" cy="0"/>
        </a:xfrm>
      </p:grpSpPr>
      <p:sp>
        <p:nvSpPr>
          <p:cNvPr id="894" name="Google Shape;894;p33"/>
          <p:cNvSpPr txBox="1"/>
          <p:nvPr>
            <p:ph idx="1" type="body"/>
          </p:nvPr>
        </p:nvSpPr>
        <p:spPr>
          <a:xfrm>
            <a:off x="720000" y="1152475"/>
            <a:ext cx="7704000" cy="14724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SzPts val="1400"/>
              <a:buChar char="●"/>
              <a:defRPr sz="1400"/>
            </a:lvl1pPr>
            <a:lvl2pPr indent="-330200" lvl="1" marL="914400">
              <a:lnSpc>
                <a:spcPct val="115000"/>
              </a:lnSpc>
              <a:spcBef>
                <a:spcPts val="0"/>
              </a:spcBef>
              <a:spcAft>
                <a:spcPts val="0"/>
              </a:spcAft>
              <a:buSzPts val="1600"/>
              <a:buChar char="○"/>
              <a:defRPr/>
            </a:lvl2pPr>
            <a:lvl3pPr indent="-330200" lvl="2" marL="1371600">
              <a:lnSpc>
                <a:spcPct val="115000"/>
              </a:lnSpc>
              <a:spcBef>
                <a:spcPts val="0"/>
              </a:spcBef>
              <a:spcAft>
                <a:spcPts val="0"/>
              </a:spcAft>
              <a:buSzPts val="1600"/>
              <a:buChar char="■"/>
              <a:defRPr/>
            </a:lvl3pPr>
            <a:lvl4pPr indent="-330200" lvl="3" marL="1828800">
              <a:lnSpc>
                <a:spcPct val="115000"/>
              </a:lnSpc>
              <a:spcBef>
                <a:spcPts val="0"/>
              </a:spcBef>
              <a:spcAft>
                <a:spcPts val="0"/>
              </a:spcAft>
              <a:buSzPts val="1600"/>
              <a:buChar char="●"/>
              <a:defRPr/>
            </a:lvl4pPr>
            <a:lvl5pPr indent="-330200" lvl="4" marL="2286000">
              <a:lnSpc>
                <a:spcPct val="115000"/>
              </a:lnSpc>
              <a:spcBef>
                <a:spcPts val="0"/>
              </a:spcBef>
              <a:spcAft>
                <a:spcPts val="0"/>
              </a:spcAft>
              <a:buSzPts val="1600"/>
              <a:buChar char="○"/>
              <a:defRPr/>
            </a:lvl5pPr>
            <a:lvl6pPr indent="-330200" lvl="5" marL="2743200">
              <a:lnSpc>
                <a:spcPct val="115000"/>
              </a:lnSpc>
              <a:spcBef>
                <a:spcPts val="0"/>
              </a:spcBef>
              <a:spcAft>
                <a:spcPts val="0"/>
              </a:spcAft>
              <a:buSzPts val="1600"/>
              <a:buChar char="■"/>
              <a:defRPr/>
            </a:lvl6pPr>
            <a:lvl7pPr indent="-330200" lvl="6" marL="3200400">
              <a:lnSpc>
                <a:spcPct val="115000"/>
              </a:lnSpc>
              <a:spcBef>
                <a:spcPts val="0"/>
              </a:spcBef>
              <a:spcAft>
                <a:spcPts val="0"/>
              </a:spcAft>
              <a:buSzPts val="1600"/>
              <a:buChar char="●"/>
              <a:defRPr/>
            </a:lvl7pPr>
            <a:lvl8pPr indent="-330200" lvl="7" marL="3657600">
              <a:lnSpc>
                <a:spcPct val="115000"/>
              </a:lnSpc>
              <a:spcBef>
                <a:spcPts val="0"/>
              </a:spcBef>
              <a:spcAft>
                <a:spcPts val="0"/>
              </a:spcAft>
              <a:buSzPts val="1600"/>
              <a:buChar char="○"/>
              <a:defRPr/>
            </a:lvl8pPr>
            <a:lvl9pPr indent="-330200" lvl="8" marL="4114800">
              <a:lnSpc>
                <a:spcPct val="115000"/>
              </a:lnSpc>
              <a:spcBef>
                <a:spcPts val="0"/>
              </a:spcBef>
              <a:spcAft>
                <a:spcPts val="0"/>
              </a:spcAft>
              <a:buSzPts val="1600"/>
              <a:buChar char="■"/>
              <a:defRPr/>
            </a:lvl9pPr>
          </a:lstStyle>
          <a:p/>
        </p:txBody>
      </p:sp>
      <p:sp>
        <p:nvSpPr>
          <p:cNvPr id="895" name="Google Shape;895;p33"/>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896" name="Google Shape;896;p33"/>
          <p:cNvSpPr/>
          <p:nvPr/>
        </p:nvSpPr>
        <p:spPr>
          <a:xfrm rot="5400000">
            <a:off x="-923175" y="897707"/>
            <a:ext cx="2467206" cy="671805"/>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3"/>
          <p:cNvSpPr/>
          <p:nvPr/>
        </p:nvSpPr>
        <p:spPr>
          <a:xfrm>
            <a:off x="8206396" y="3680573"/>
            <a:ext cx="2481298" cy="1702001"/>
          </a:xfrm>
          <a:custGeom>
            <a:rect b="b" l="l" r="r" t="t"/>
            <a:pathLst>
              <a:path extrusionOk="0" h="37421" w="54555">
                <a:moveTo>
                  <a:pt x="21695" y="0"/>
                </a:moveTo>
                <a:cubicBezTo>
                  <a:pt x="16829" y="0"/>
                  <a:pt x="13008" y="4273"/>
                  <a:pt x="11716" y="10167"/>
                </a:cubicBezTo>
                <a:cubicBezTo>
                  <a:pt x="9990" y="17978"/>
                  <a:pt x="5775" y="18299"/>
                  <a:pt x="2893" y="26205"/>
                </a:cubicBezTo>
                <a:cubicBezTo>
                  <a:pt x="0" y="34123"/>
                  <a:pt x="4858" y="37421"/>
                  <a:pt x="4858" y="37421"/>
                </a:cubicBezTo>
                <a:lnTo>
                  <a:pt x="45935" y="36861"/>
                </a:lnTo>
                <a:cubicBezTo>
                  <a:pt x="54555" y="28146"/>
                  <a:pt x="53233" y="15513"/>
                  <a:pt x="43482" y="13299"/>
                </a:cubicBezTo>
                <a:cubicBezTo>
                  <a:pt x="33743" y="11084"/>
                  <a:pt x="33909" y="5548"/>
                  <a:pt x="26754" y="1464"/>
                </a:cubicBezTo>
                <a:cubicBezTo>
                  <a:pt x="24990" y="457"/>
                  <a:pt x="23287" y="0"/>
                  <a:pt x="2169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 name="Google Shape;898;p33"/>
          <p:cNvGrpSpPr/>
          <p:nvPr/>
        </p:nvGrpSpPr>
        <p:grpSpPr>
          <a:xfrm rot="5672886">
            <a:off x="-130039" y="3773592"/>
            <a:ext cx="1540561" cy="1028867"/>
            <a:chOff x="7527648" y="3997591"/>
            <a:chExt cx="1540485" cy="1028816"/>
          </a:xfrm>
        </p:grpSpPr>
        <p:grpSp>
          <p:nvGrpSpPr>
            <p:cNvPr id="899" name="Google Shape;899;p33"/>
            <p:cNvGrpSpPr/>
            <p:nvPr/>
          </p:nvGrpSpPr>
          <p:grpSpPr>
            <a:xfrm>
              <a:off x="8383065" y="4506839"/>
              <a:ext cx="547664" cy="519569"/>
              <a:chOff x="3383825" y="120900"/>
              <a:chExt cx="1052188" cy="998211"/>
            </a:xfrm>
          </p:grpSpPr>
          <p:grpSp>
            <p:nvGrpSpPr>
              <p:cNvPr id="900" name="Google Shape;900;p33"/>
              <p:cNvGrpSpPr/>
              <p:nvPr/>
            </p:nvGrpSpPr>
            <p:grpSpPr>
              <a:xfrm>
                <a:off x="3383825" y="120900"/>
                <a:ext cx="1052188" cy="998211"/>
                <a:chOff x="3383825" y="120900"/>
                <a:chExt cx="1052188" cy="998211"/>
              </a:xfrm>
            </p:grpSpPr>
            <p:sp>
              <p:nvSpPr>
                <p:cNvPr id="901" name="Google Shape;901;p33"/>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3"/>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 name="Google Shape;903;p33"/>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 name="Google Shape;904;p33"/>
            <p:cNvGrpSpPr/>
            <p:nvPr/>
          </p:nvGrpSpPr>
          <p:grpSpPr>
            <a:xfrm rot="-4131043">
              <a:off x="8694198" y="4051915"/>
              <a:ext cx="333038" cy="315953"/>
              <a:chOff x="3383825" y="120900"/>
              <a:chExt cx="1052188" cy="998211"/>
            </a:xfrm>
          </p:grpSpPr>
          <p:grpSp>
            <p:nvGrpSpPr>
              <p:cNvPr id="905" name="Google Shape;905;p33"/>
              <p:cNvGrpSpPr/>
              <p:nvPr/>
            </p:nvGrpSpPr>
            <p:grpSpPr>
              <a:xfrm>
                <a:off x="3383825" y="120900"/>
                <a:ext cx="1052188" cy="998211"/>
                <a:chOff x="3383825" y="120900"/>
                <a:chExt cx="1052188" cy="998211"/>
              </a:xfrm>
            </p:grpSpPr>
            <p:sp>
              <p:nvSpPr>
                <p:cNvPr id="906" name="Google Shape;906;p33"/>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3"/>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 name="Google Shape;908;p33"/>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 name="Google Shape;909;p33"/>
            <p:cNvGrpSpPr/>
            <p:nvPr/>
          </p:nvGrpSpPr>
          <p:grpSpPr>
            <a:xfrm>
              <a:off x="7527648" y="4677000"/>
              <a:ext cx="312184" cy="296169"/>
              <a:chOff x="3383825" y="120900"/>
              <a:chExt cx="1052188" cy="998211"/>
            </a:xfrm>
          </p:grpSpPr>
          <p:grpSp>
            <p:nvGrpSpPr>
              <p:cNvPr id="910" name="Google Shape;910;p33"/>
              <p:cNvGrpSpPr/>
              <p:nvPr/>
            </p:nvGrpSpPr>
            <p:grpSpPr>
              <a:xfrm>
                <a:off x="3383825" y="120900"/>
                <a:ext cx="1052188" cy="998211"/>
                <a:chOff x="3383825" y="120900"/>
                <a:chExt cx="1052188" cy="998211"/>
              </a:xfrm>
            </p:grpSpPr>
            <p:sp>
              <p:nvSpPr>
                <p:cNvPr id="911" name="Google Shape;911;p33"/>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3"/>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3" name="Google Shape;913;p33"/>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14" name="Google Shape;914;p33"/>
          <p:cNvSpPr/>
          <p:nvPr/>
        </p:nvSpPr>
        <p:spPr>
          <a:xfrm>
            <a:off x="8428905" y="3145249"/>
            <a:ext cx="362675" cy="334125"/>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grpSp>
        <p:nvGrpSpPr>
          <p:cNvPr id="915" name="Google Shape;915;p33"/>
          <p:cNvGrpSpPr/>
          <p:nvPr/>
        </p:nvGrpSpPr>
        <p:grpSpPr>
          <a:xfrm rot="-5126579">
            <a:off x="8503037" y="450789"/>
            <a:ext cx="426432" cy="404556"/>
            <a:chOff x="3383825" y="120900"/>
            <a:chExt cx="1052188" cy="998211"/>
          </a:xfrm>
        </p:grpSpPr>
        <p:grpSp>
          <p:nvGrpSpPr>
            <p:cNvPr id="916" name="Google Shape;916;p33"/>
            <p:cNvGrpSpPr/>
            <p:nvPr/>
          </p:nvGrpSpPr>
          <p:grpSpPr>
            <a:xfrm>
              <a:off x="3383825" y="120900"/>
              <a:ext cx="1052188" cy="998211"/>
              <a:chOff x="3383825" y="120900"/>
              <a:chExt cx="1052188" cy="998211"/>
            </a:xfrm>
          </p:grpSpPr>
          <p:sp>
            <p:nvSpPr>
              <p:cNvPr id="917" name="Google Shape;917;p33"/>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3"/>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 name="Google Shape;919;p33"/>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33"/>
          <p:cNvGrpSpPr/>
          <p:nvPr/>
        </p:nvGrpSpPr>
        <p:grpSpPr>
          <a:xfrm rot="-9257584">
            <a:off x="7915394" y="287499"/>
            <a:ext cx="333048" cy="315962"/>
            <a:chOff x="3383825" y="120900"/>
            <a:chExt cx="1052188" cy="998211"/>
          </a:xfrm>
        </p:grpSpPr>
        <p:grpSp>
          <p:nvGrpSpPr>
            <p:cNvPr id="921" name="Google Shape;921;p33"/>
            <p:cNvGrpSpPr/>
            <p:nvPr/>
          </p:nvGrpSpPr>
          <p:grpSpPr>
            <a:xfrm>
              <a:off x="3383825" y="120900"/>
              <a:ext cx="1052188" cy="998211"/>
              <a:chOff x="3383825" y="120900"/>
              <a:chExt cx="1052188" cy="998211"/>
            </a:xfrm>
          </p:grpSpPr>
          <p:sp>
            <p:nvSpPr>
              <p:cNvPr id="922" name="Google Shape;922;p33"/>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3"/>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 name="Google Shape;924;p33"/>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25" name="Shape 925"/>
        <p:cNvGrpSpPr/>
        <p:nvPr/>
      </p:nvGrpSpPr>
      <p:grpSpPr>
        <a:xfrm>
          <a:off x="0" y="0"/>
          <a:ext cx="0" cy="0"/>
          <a:chOff x="0" y="0"/>
          <a:chExt cx="0" cy="0"/>
        </a:xfrm>
      </p:grpSpPr>
      <p:sp>
        <p:nvSpPr>
          <p:cNvPr id="926" name="Google Shape;926;p34"/>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927" name="Google Shape;927;p34"/>
          <p:cNvSpPr/>
          <p:nvPr/>
        </p:nvSpPr>
        <p:spPr>
          <a:xfrm rot="5400000">
            <a:off x="-923175" y="897707"/>
            <a:ext cx="2467206" cy="671805"/>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 name="Google Shape;928;p34"/>
          <p:cNvGrpSpPr/>
          <p:nvPr/>
        </p:nvGrpSpPr>
        <p:grpSpPr>
          <a:xfrm rot="5672886">
            <a:off x="-130039" y="3773592"/>
            <a:ext cx="1540561" cy="1028867"/>
            <a:chOff x="7527648" y="3997591"/>
            <a:chExt cx="1540485" cy="1028816"/>
          </a:xfrm>
        </p:grpSpPr>
        <p:grpSp>
          <p:nvGrpSpPr>
            <p:cNvPr id="929" name="Google Shape;929;p34"/>
            <p:cNvGrpSpPr/>
            <p:nvPr/>
          </p:nvGrpSpPr>
          <p:grpSpPr>
            <a:xfrm>
              <a:off x="8383065" y="4506839"/>
              <a:ext cx="547664" cy="519569"/>
              <a:chOff x="3383825" y="120900"/>
              <a:chExt cx="1052188" cy="998211"/>
            </a:xfrm>
          </p:grpSpPr>
          <p:grpSp>
            <p:nvGrpSpPr>
              <p:cNvPr id="930" name="Google Shape;930;p34"/>
              <p:cNvGrpSpPr/>
              <p:nvPr/>
            </p:nvGrpSpPr>
            <p:grpSpPr>
              <a:xfrm>
                <a:off x="3383825" y="120900"/>
                <a:ext cx="1052188" cy="998211"/>
                <a:chOff x="3383825" y="120900"/>
                <a:chExt cx="1052188" cy="998211"/>
              </a:xfrm>
            </p:grpSpPr>
            <p:sp>
              <p:nvSpPr>
                <p:cNvPr id="931" name="Google Shape;931;p34"/>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4"/>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3" name="Google Shape;933;p34"/>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34"/>
            <p:cNvGrpSpPr/>
            <p:nvPr/>
          </p:nvGrpSpPr>
          <p:grpSpPr>
            <a:xfrm rot="-4131043">
              <a:off x="8694198" y="4051915"/>
              <a:ext cx="333038" cy="315953"/>
              <a:chOff x="3383825" y="120900"/>
              <a:chExt cx="1052188" cy="998211"/>
            </a:xfrm>
          </p:grpSpPr>
          <p:grpSp>
            <p:nvGrpSpPr>
              <p:cNvPr id="935" name="Google Shape;935;p34"/>
              <p:cNvGrpSpPr/>
              <p:nvPr/>
            </p:nvGrpSpPr>
            <p:grpSpPr>
              <a:xfrm>
                <a:off x="3383825" y="120900"/>
                <a:ext cx="1052188" cy="998211"/>
                <a:chOff x="3383825" y="120900"/>
                <a:chExt cx="1052188" cy="998211"/>
              </a:xfrm>
            </p:grpSpPr>
            <p:sp>
              <p:nvSpPr>
                <p:cNvPr id="936" name="Google Shape;936;p34"/>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4"/>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 name="Google Shape;938;p34"/>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34"/>
            <p:cNvGrpSpPr/>
            <p:nvPr/>
          </p:nvGrpSpPr>
          <p:grpSpPr>
            <a:xfrm>
              <a:off x="7527648" y="4677000"/>
              <a:ext cx="312184" cy="296169"/>
              <a:chOff x="3383825" y="120900"/>
              <a:chExt cx="1052188" cy="998211"/>
            </a:xfrm>
          </p:grpSpPr>
          <p:grpSp>
            <p:nvGrpSpPr>
              <p:cNvPr id="940" name="Google Shape;940;p34"/>
              <p:cNvGrpSpPr/>
              <p:nvPr/>
            </p:nvGrpSpPr>
            <p:grpSpPr>
              <a:xfrm>
                <a:off x="3383825" y="120900"/>
                <a:ext cx="1052188" cy="998211"/>
                <a:chOff x="3383825" y="120900"/>
                <a:chExt cx="1052188" cy="998211"/>
              </a:xfrm>
            </p:grpSpPr>
            <p:sp>
              <p:nvSpPr>
                <p:cNvPr id="941" name="Google Shape;941;p34"/>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4"/>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3" name="Google Shape;943;p34"/>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4" name="Google Shape;944;p34"/>
          <p:cNvSpPr txBox="1"/>
          <p:nvPr>
            <p:ph idx="1" type="subTitle"/>
          </p:nvPr>
        </p:nvSpPr>
        <p:spPr>
          <a:xfrm>
            <a:off x="5025750" y="3032650"/>
            <a:ext cx="2190000" cy="869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400"/>
              <a:buNone/>
              <a:defRPr sz="1400"/>
            </a:lvl1pPr>
            <a:lvl2pPr lvl="1">
              <a:lnSpc>
                <a:spcPct val="115000"/>
              </a:lnSpc>
              <a:spcBef>
                <a:spcPts val="0"/>
              </a:spcBef>
              <a:spcAft>
                <a:spcPts val="0"/>
              </a:spcAft>
              <a:buClr>
                <a:schemeClr val="dk1"/>
              </a:buClr>
              <a:buSzPts val="1400"/>
              <a:buNone/>
              <a:defRPr sz="1400">
                <a:solidFill>
                  <a:schemeClr val="dk1"/>
                </a:solidFill>
              </a:defRPr>
            </a:lvl2pPr>
            <a:lvl3pPr lvl="2">
              <a:lnSpc>
                <a:spcPct val="115000"/>
              </a:lnSpc>
              <a:spcBef>
                <a:spcPts val="0"/>
              </a:spcBef>
              <a:spcAft>
                <a:spcPts val="0"/>
              </a:spcAft>
              <a:buClr>
                <a:schemeClr val="dk1"/>
              </a:buClr>
              <a:buSzPts val="1400"/>
              <a:buNone/>
              <a:defRPr sz="1400">
                <a:solidFill>
                  <a:schemeClr val="dk1"/>
                </a:solidFill>
              </a:defRPr>
            </a:lvl3pPr>
            <a:lvl4pPr lvl="3">
              <a:lnSpc>
                <a:spcPct val="115000"/>
              </a:lnSpc>
              <a:spcBef>
                <a:spcPts val="0"/>
              </a:spcBef>
              <a:spcAft>
                <a:spcPts val="0"/>
              </a:spcAft>
              <a:buClr>
                <a:schemeClr val="dk1"/>
              </a:buClr>
              <a:buSzPts val="1400"/>
              <a:buNone/>
              <a:defRPr sz="1400">
                <a:solidFill>
                  <a:schemeClr val="dk1"/>
                </a:solidFill>
              </a:defRPr>
            </a:lvl4pPr>
            <a:lvl5pPr lvl="4">
              <a:lnSpc>
                <a:spcPct val="115000"/>
              </a:lnSpc>
              <a:spcBef>
                <a:spcPts val="0"/>
              </a:spcBef>
              <a:spcAft>
                <a:spcPts val="0"/>
              </a:spcAft>
              <a:buClr>
                <a:schemeClr val="dk1"/>
              </a:buClr>
              <a:buSzPts val="1400"/>
              <a:buNone/>
              <a:defRPr sz="1400">
                <a:solidFill>
                  <a:schemeClr val="dk1"/>
                </a:solidFill>
              </a:defRPr>
            </a:lvl5pPr>
            <a:lvl6pPr lvl="5">
              <a:lnSpc>
                <a:spcPct val="115000"/>
              </a:lnSpc>
              <a:spcBef>
                <a:spcPts val="0"/>
              </a:spcBef>
              <a:spcAft>
                <a:spcPts val="0"/>
              </a:spcAft>
              <a:buClr>
                <a:schemeClr val="dk1"/>
              </a:buClr>
              <a:buSzPts val="1400"/>
              <a:buNone/>
              <a:defRPr sz="1400">
                <a:solidFill>
                  <a:schemeClr val="dk1"/>
                </a:solidFill>
              </a:defRPr>
            </a:lvl6pPr>
            <a:lvl7pPr lvl="6">
              <a:lnSpc>
                <a:spcPct val="115000"/>
              </a:lnSpc>
              <a:spcBef>
                <a:spcPts val="0"/>
              </a:spcBef>
              <a:spcAft>
                <a:spcPts val="0"/>
              </a:spcAft>
              <a:buClr>
                <a:schemeClr val="dk1"/>
              </a:buClr>
              <a:buSzPts val="1400"/>
              <a:buNone/>
              <a:defRPr sz="1400">
                <a:solidFill>
                  <a:schemeClr val="dk1"/>
                </a:solidFill>
              </a:defRPr>
            </a:lvl7pPr>
            <a:lvl8pPr lvl="7">
              <a:lnSpc>
                <a:spcPct val="115000"/>
              </a:lnSpc>
              <a:spcBef>
                <a:spcPts val="0"/>
              </a:spcBef>
              <a:spcAft>
                <a:spcPts val="0"/>
              </a:spcAft>
              <a:buClr>
                <a:schemeClr val="dk1"/>
              </a:buClr>
              <a:buSzPts val="1400"/>
              <a:buNone/>
              <a:defRPr sz="1400">
                <a:solidFill>
                  <a:schemeClr val="dk1"/>
                </a:solidFill>
              </a:defRPr>
            </a:lvl8pPr>
            <a:lvl9pPr lvl="8">
              <a:lnSpc>
                <a:spcPct val="115000"/>
              </a:lnSpc>
              <a:spcBef>
                <a:spcPts val="0"/>
              </a:spcBef>
              <a:spcAft>
                <a:spcPts val="0"/>
              </a:spcAft>
              <a:buClr>
                <a:schemeClr val="dk1"/>
              </a:buClr>
              <a:buSzPts val="1400"/>
              <a:buNone/>
              <a:defRPr sz="1400">
                <a:solidFill>
                  <a:schemeClr val="dk1"/>
                </a:solidFill>
              </a:defRPr>
            </a:lvl9pPr>
          </a:lstStyle>
          <a:p/>
        </p:txBody>
      </p:sp>
      <p:sp>
        <p:nvSpPr>
          <p:cNvPr id="945" name="Google Shape;945;p34"/>
          <p:cNvSpPr txBox="1"/>
          <p:nvPr>
            <p:ph idx="2" type="subTitle"/>
          </p:nvPr>
        </p:nvSpPr>
        <p:spPr>
          <a:xfrm>
            <a:off x="5032688" y="2668250"/>
            <a:ext cx="2190000" cy="5226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Clr>
                <a:schemeClr val="dk1"/>
              </a:buClr>
              <a:buSzPts val="2500"/>
              <a:buNone/>
              <a:defRPr b="1" sz="2600">
                <a:solidFill>
                  <a:schemeClr val="dk1"/>
                </a:solidFill>
                <a:latin typeface="Barlow Condensed"/>
                <a:ea typeface="Barlow Condensed"/>
                <a:cs typeface="Barlow Condensed"/>
                <a:sym typeface="Barlow Condensed"/>
              </a:defRPr>
            </a:lvl1pPr>
            <a:lvl2pPr lvl="1">
              <a:lnSpc>
                <a:spcPct val="115000"/>
              </a:lnSpc>
              <a:spcBef>
                <a:spcPts val="0"/>
              </a:spcBef>
              <a:spcAft>
                <a:spcPts val="0"/>
              </a:spcAft>
              <a:buClr>
                <a:schemeClr val="dk1"/>
              </a:buClr>
              <a:buSzPts val="2500"/>
              <a:buNone/>
              <a:defRPr sz="2500">
                <a:solidFill>
                  <a:schemeClr val="dk1"/>
                </a:solidFill>
              </a:defRPr>
            </a:lvl2pPr>
            <a:lvl3pPr lvl="2">
              <a:lnSpc>
                <a:spcPct val="115000"/>
              </a:lnSpc>
              <a:spcBef>
                <a:spcPts val="0"/>
              </a:spcBef>
              <a:spcAft>
                <a:spcPts val="0"/>
              </a:spcAft>
              <a:buClr>
                <a:schemeClr val="dk1"/>
              </a:buClr>
              <a:buSzPts val="2500"/>
              <a:buNone/>
              <a:defRPr sz="2500">
                <a:solidFill>
                  <a:schemeClr val="dk1"/>
                </a:solidFill>
              </a:defRPr>
            </a:lvl3pPr>
            <a:lvl4pPr lvl="3">
              <a:lnSpc>
                <a:spcPct val="115000"/>
              </a:lnSpc>
              <a:spcBef>
                <a:spcPts val="0"/>
              </a:spcBef>
              <a:spcAft>
                <a:spcPts val="0"/>
              </a:spcAft>
              <a:buClr>
                <a:schemeClr val="dk1"/>
              </a:buClr>
              <a:buSzPts val="2500"/>
              <a:buNone/>
              <a:defRPr sz="2500">
                <a:solidFill>
                  <a:schemeClr val="dk1"/>
                </a:solidFill>
              </a:defRPr>
            </a:lvl4pPr>
            <a:lvl5pPr lvl="4">
              <a:lnSpc>
                <a:spcPct val="115000"/>
              </a:lnSpc>
              <a:spcBef>
                <a:spcPts val="0"/>
              </a:spcBef>
              <a:spcAft>
                <a:spcPts val="0"/>
              </a:spcAft>
              <a:buClr>
                <a:schemeClr val="dk1"/>
              </a:buClr>
              <a:buSzPts val="2500"/>
              <a:buNone/>
              <a:defRPr sz="2500">
                <a:solidFill>
                  <a:schemeClr val="dk1"/>
                </a:solidFill>
              </a:defRPr>
            </a:lvl5pPr>
            <a:lvl6pPr lvl="5">
              <a:lnSpc>
                <a:spcPct val="115000"/>
              </a:lnSpc>
              <a:spcBef>
                <a:spcPts val="0"/>
              </a:spcBef>
              <a:spcAft>
                <a:spcPts val="0"/>
              </a:spcAft>
              <a:buClr>
                <a:schemeClr val="dk1"/>
              </a:buClr>
              <a:buSzPts val="2500"/>
              <a:buNone/>
              <a:defRPr sz="2500">
                <a:solidFill>
                  <a:schemeClr val="dk1"/>
                </a:solidFill>
              </a:defRPr>
            </a:lvl6pPr>
            <a:lvl7pPr lvl="6">
              <a:lnSpc>
                <a:spcPct val="115000"/>
              </a:lnSpc>
              <a:spcBef>
                <a:spcPts val="0"/>
              </a:spcBef>
              <a:spcAft>
                <a:spcPts val="0"/>
              </a:spcAft>
              <a:buClr>
                <a:schemeClr val="dk1"/>
              </a:buClr>
              <a:buSzPts val="2500"/>
              <a:buNone/>
              <a:defRPr sz="2500">
                <a:solidFill>
                  <a:schemeClr val="dk1"/>
                </a:solidFill>
              </a:defRPr>
            </a:lvl7pPr>
            <a:lvl8pPr lvl="7">
              <a:lnSpc>
                <a:spcPct val="115000"/>
              </a:lnSpc>
              <a:spcBef>
                <a:spcPts val="0"/>
              </a:spcBef>
              <a:spcAft>
                <a:spcPts val="0"/>
              </a:spcAft>
              <a:buClr>
                <a:schemeClr val="dk1"/>
              </a:buClr>
              <a:buSzPts val="2500"/>
              <a:buNone/>
              <a:defRPr sz="2500">
                <a:solidFill>
                  <a:schemeClr val="dk1"/>
                </a:solidFill>
              </a:defRPr>
            </a:lvl8pPr>
            <a:lvl9pPr lvl="8">
              <a:lnSpc>
                <a:spcPct val="115000"/>
              </a:lnSpc>
              <a:spcBef>
                <a:spcPts val="0"/>
              </a:spcBef>
              <a:spcAft>
                <a:spcPts val="0"/>
              </a:spcAft>
              <a:buClr>
                <a:schemeClr val="dk1"/>
              </a:buClr>
              <a:buSzPts val="2500"/>
              <a:buNone/>
              <a:defRPr sz="2500">
                <a:solidFill>
                  <a:schemeClr val="dk1"/>
                </a:solidFill>
              </a:defRPr>
            </a:lvl9pPr>
          </a:lstStyle>
          <a:p/>
        </p:txBody>
      </p:sp>
      <p:sp>
        <p:nvSpPr>
          <p:cNvPr id="946" name="Google Shape;946;p34"/>
          <p:cNvSpPr txBox="1"/>
          <p:nvPr>
            <p:ph idx="3" type="subTitle"/>
          </p:nvPr>
        </p:nvSpPr>
        <p:spPr>
          <a:xfrm>
            <a:off x="1914375" y="3032650"/>
            <a:ext cx="2190000" cy="869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400"/>
              <a:buNone/>
              <a:defRPr sz="1400"/>
            </a:lvl1pPr>
            <a:lvl2pPr lvl="1">
              <a:lnSpc>
                <a:spcPct val="115000"/>
              </a:lnSpc>
              <a:spcBef>
                <a:spcPts val="0"/>
              </a:spcBef>
              <a:spcAft>
                <a:spcPts val="0"/>
              </a:spcAft>
              <a:buClr>
                <a:schemeClr val="dk1"/>
              </a:buClr>
              <a:buSzPts val="1400"/>
              <a:buNone/>
              <a:defRPr sz="1400">
                <a:solidFill>
                  <a:schemeClr val="dk1"/>
                </a:solidFill>
              </a:defRPr>
            </a:lvl2pPr>
            <a:lvl3pPr lvl="2">
              <a:lnSpc>
                <a:spcPct val="115000"/>
              </a:lnSpc>
              <a:spcBef>
                <a:spcPts val="0"/>
              </a:spcBef>
              <a:spcAft>
                <a:spcPts val="0"/>
              </a:spcAft>
              <a:buClr>
                <a:schemeClr val="dk1"/>
              </a:buClr>
              <a:buSzPts val="1400"/>
              <a:buNone/>
              <a:defRPr sz="1400">
                <a:solidFill>
                  <a:schemeClr val="dk1"/>
                </a:solidFill>
              </a:defRPr>
            </a:lvl3pPr>
            <a:lvl4pPr lvl="3">
              <a:lnSpc>
                <a:spcPct val="115000"/>
              </a:lnSpc>
              <a:spcBef>
                <a:spcPts val="0"/>
              </a:spcBef>
              <a:spcAft>
                <a:spcPts val="0"/>
              </a:spcAft>
              <a:buClr>
                <a:schemeClr val="dk1"/>
              </a:buClr>
              <a:buSzPts val="1400"/>
              <a:buNone/>
              <a:defRPr sz="1400">
                <a:solidFill>
                  <a:schemeClr val="dk1"/>
                </a:solidFill>
              </a:defRPr>
            </a:lvl4pPr>
            <a:lvl5pPr lvl="4">
              <a:lnSpc>
                <a:spcPct val="115000"/>
              </a:lnSpc>
              <a:spcBef>
                <a:spcPts val="0"/>
              </a:spcBef>
              <a:spcAft>
                <a:spcPts val="0"/>
              </a:spcAft>
              <a:buClr>
                <a:schemeClr val="dk1"/>
              </a:buClr>
              <a:buSzPts val="1400"/>
              <a:buNone/>
              <a:defRPr sz="1400">
                <a:solidFill>
                  <a:schemeClr val="dk1"/>
                </a:solidFill>
              </a:defRPr>
            </a:lvl5pPr>
            <a:lvl6pPr lvl="5">
              <a:lnSpc>
                <a:spcPct val="115000"/>
              </a:lnSpc>
              <a:spcBef>
                <a:spcPts val="0"/>
              </a:spcBef>
              <a:spcAft>
                <a:spcPts val="0"/>
              </a:spcAft>
              <a:buClr>
                <a:schemeClr val="dk1"/>
              </a:buClr>
              <a:buSzPts val="1400"/>
              <a:buNone/>
              <a:defRPr sz="1400">
                <a:solidFill>
                  <a:schemeClr val="dk1"/>
                </a:solidFill>
              </a:defRPr>
            </a:lvl6pPr>
            <a:lvl7pPr lvl="6">
              <a:lnSpc>
                <a:spcPct val="115000"/>
              </a:lnSpc>
              <a:spcBef>
                <a:spcPts val="0"/>
              </a:spcBef>
              <a:spcAft>
                <a:spcPts val="0"/>
              </a:spcAft>
              <a:buClr>
                <a:schemeClr val="dk1"/>
              </a:buClr>
              <a:buSzPts val="1400"/>
              <a:buNone/>
              <a:defRPr sz="1400">
                <a:solidFill>
                  <a:schemeClr val="dk1"/>
                </a:solidFill>
              </a:defRPr>
            </a:lvl7pPr>
            <a:lvl8pPr lvl="7">
              <a:lnSpc>
                <a:spcPct val="115000"/>
              </a:lnSpc>
              <a:spcBef>
                <a:spcPts val="0"/>
              </a:spcBef>
              <a:spcAft>
                <a:spcPts val="0"/>
              </a:spcAft>
              <a:buClr>
                <a:schemeClr val="dk1"/>
              </a:buClr>
              <a:buSzPts val="1400"/>
              <a:buNone/>
              <a:defRPr sz="1400">
                <a:solidFill>
                  <a:schemeClr val="dk1"/>
                </a:solidFill>
              </a:defRPr>
            </a:lvl8pPr>
            <a:lvl9pPr lvl="8">
              <a:lnSpc>
                <a:spcPct val="115000"/>
              </a:lnSpc>
              <a:spcBef>
                <a:spcPts val="0"/>
              </a:spcBef>
              <a:spcAft>
                <a:spcPts val="0"/>
              </a:spcAft>
              <a:buClr>
                <a:schemeClr val="dk1"/>
              </a:buClr>
              <a:buSzPts val="1400"/>
              <a:buNone/>
              <a:defRPr sz="1400">
                <a:solidFill>
                  <a:schemeClr val="dk1"/>
                </a:solidFill>
              </a:defRPr>
            </a:lvl9pPr>
          </a:lstStyle>
          <a:p/>
        </p:txBody>
      </p:sp>
      <p:sp>
        <p:nvSpPr>
          <p:cNvPr id="947" name="Google Shape;947;p34"/>
          <p:cNvSpPr txBox="1"/>
          <p:nvPr>
            <p:ph idx="4" type="subTitle"/>
          </p:nvPr>
        </p:nvSpPr>
        <p:spPr>
          <a:xfrm>
            <a:off x="1921313" y="2668250"/>
            <a:ext cx="2190000" cy="5226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Clr>
                <a:schemeClr val="dk1"/>
              </a:buClr>
              <a:buSzPts val="2500"/>
              <a:buNone/>
              <a:defRPr b="1" sz="2600">
                <a:solidFill>
                  <a:schemeClr val="dk1"/>
                </a:solidFill>
                <a:latin typeface="Barlow Condensed"/>
                <a:ea typeface="Barlow Condensed"/>
                <a:cs typeface="Barlow Condensed"/>
                <a:sym typeface="Barlow Condensed"/>
              </a:defRPr>
            </a:lvl1pPr>
            <a:lvl2pPr lvl="1">
              <a:lnSpc>
                <a:spcPct val="115000"/>
              </a:lnSpc>
              <a:spcBef>
                <a:spcPts val="0"/>
              </a:spcBef>
              <a:spcAft>
                <a:spcPts val="0"/>
              </a:spcAft>
              <a:buClr>
                <a:schemeClr val="dk1"/>
              </a:buClr>
              <a:buSzPts val="2500"/>
              <a:buNone/>
              <a:defRPr sz="2500">
                <a:solidFill>
                  <a:schemeClr val="dk1"/>
                </a:solidFill>
              </a:defRPr>
            </a:lvl2pPr>
            <a:lvl3pPr lvl="2">
              <a:lnSpc>
                <a:spcPct val="115000"/>
              </a:lnSpc>
              <a:spcBef>
                <a:spcPts val="0"/>
              </a:spcBef>
              <a:spcAft>
                <a:spcPts val="0"/>
              </a:spcAft>
              <a:buClr>
                <a:schemeClr val="dk1"/>
              </a:buClr>
              <a:buSzPts val="2500"/>
              <a:buNone/>
              <a:defRPr sz="2500">
                <a:solidFill>
                  <a:schemeClr val="dk1"/>
                </a:solidFill>
              </a:defRPr>
            </a:lvl3pPr>
            <a:lvl4pPr lvl="3">
              <a:lnSpc>
                <a:spcPct val="115000"/>
              </a:lnSpc>
              <a:spcBef>
                <a:spcPts val="0"/>
              </a:spcBef>
              <a:spcAft>
                <a:spcPts val="0"/>
              </a:spcAft>
              <a:buClr>
                <a:schemeClr val="dk1"/>
              </a:buClr>
              <a:buSzPts val="2500"/>
              <a:buNone/>
              <a:defRPr sz="2500">
                <a:solidFill>
                  <a:schemeClr val="dk1"/>
                </a:solidFill>
              </a:defRPr>
            </a:lvl4pPr>
            <a:lvl5pPr lvl="4">
              <a:lnSpc>
                <a:spcPct val="115000"/>
              </a:lnSpc>
              <a:spcBef>
                <a:spcPts val="0"/>
              </a:spcBef>
              <a:spcAft>
                <a:spcPts val="0"/>
              </a:spcAft>
              <a:buClr>
                <a:schemeClr val="dk1"/>
              </a:buClr>
              <a:buSzPts val="2500"/>
              <a:buNone/>
              <a:defRPr sz="2500">
                <a:solidFill>
                  <a:schemeClr val="dk1"/>
                </a:solidFill>
              </a:defRPr>
            </a:lvl5pPr>
            <a:lvl6pPr lvl="5">
              <a:lnSpc>
                <a:spcPct val="115000"/>
              </a:lnSpc>
              <a:spcBef>
                <a:spcPts val="0"/>
              </a:spcBef>
              <a:spcAft>
                <a:spcPts val="0"/>
              </a:spcAft>
              <a:buClr>
                <a:schemeClr val="dk1"/>
              </a:buClr>
              <a:buSzPts val="2500"/>
              <a:buNone/>
              <a:defRPr sz="2500">
                <a:solidFill>
                  <a:schemeClr val="dk1"/>
                </a:solidFill>
              </a:defRPr>
            </a:lvl6pPr>
            <a:lvl7pPr lvl="6">
              <a:lnSpc>
                <a:spcPct val="115000"/>
              </a:lnSpc>
              <a:spcBef>
                <a:spcPts val="0"/>
              </a:spcBef>
              <a:spcAft>
                <a:spcPts val="0"/>
              </a:spcAft>
              <a:buClr>
                <a:schemeClr val="dk1"/>
              </a:buClr>
              <a:buSzPts val="2500"/>
              <a:buNone/>
              <a:defRPr sz="2500">
                <a:solidFill>
                  <a:schemeClr val="dk1"/>
                </a:solidFill>
              </a:defRPr>
            </a:lvl7pPr>
            <a:lvl8pPr lvl="7">
              <a:lnSpc>
                <a:spcPct val="115000"/>
              </a:lnSpc>
              <a:spcBef>
                <a:spcPts val="0"/>
              </a:spcBef>
              <a:spcAft>
                <a:spcPts val="0"/>
              </a:spcAft>
              <a:buClr>
                <a:schemeClr val="dk1"/>
              </a:buClr>
              <a:buSzPts val="2500"/>
              <a:buNone/>
              <a:defRPr sz="2500">
                <a:solidFill>
                  <a:schemeClr val="dk1"/>
                </a:solidFill>
              </a:defRPr>
            </a:lvl8pPr>
            <a:lvl9pPr lvl="8">
              <a:lnSpc>
                <a:spcPct val="115000"/>
              </a:lnSpc>
              <a:spcBef>
                <a:spcPts val="0"/>
              </a:spcBef>
              <a:spcAft>
                <a:spcPts val="0"/>
              </a:spcAft>
              <a:buClr>
                <a:schemeClr val="dk1"/>
              </a:buClr>
              <a:buSzPts val="2500"/>
              <a:buNone/>
              <a:defRPr sz="2500">
                <a:solidFill>
                  <a:schemeClr val="dk1"/>
                </a:solidFill>
              </a:defRPr>
            </a:lvl9pPr>
          </a:lstStyle>
          <a:p/>
        </p:txBody>
      </p:sp>
      <p:grpSp>
        <p:nvGrpSpPr>
          <p:cNvPr id="948" name="Google Shape;948;p34"/>
          <p:cNvGrpSpPr/>
          <p:nvPr/>
        </p:nvGrpSpPr>
        <p:grpSpPr>
          <a:xfrm>
            <a:off x="7080355" y="2536775"/>
            <a:ext cx="3534925" cy="3502475"/>
            <a:chOff x="7080355" y="2536775"/>
            <a:chExt cx="3534925" cy="3502475"/>
          </a:xfrm>
        </p:grpSpPr>
        <p:sp>
          <p:nvSpPr>
            <p:cNvPr id="949" name="Google Shape;949;p34"/>
            <p:cNvSpPr/>
            <p:nvPr/>
          </p:nvSpPr>
          <p:spPr>
            <a:xfrm rot="-5090329">
              <a:off x="7511648" y="2965387"/>
              <a:ext cx="3277861" cy="2645252"/>
            </a:xfrm>
            <a:custGeom>
              <a:rect b="b" l="l" r="r" t="t"/>
              <a:pathLst>
                <a:path extrusionOk="0" h="37421" w="54555">
                  <a:moveTo>
                    <a:pt x="21695" y="0"/>
                  </a:moveTo>
                  <a:cubicBezTo>
                    <a:pt x="16829" y="0"/>
                    <a:pt x="13008" y="4273"/>
                    <a:pt x="11716" y="10167"/>
                  </a:cubicBezTo>
                  <a:cubicBezTo>
                    <a:pt x="9990" y="17978"/>
                    <a:pt x="5775" y="18299"/>
                    <a:pt x="2893" y="26205"/>
                  </a:cubicBezTo>
                  <a:cubicBezTo>
                    <a:pt x="0" y="34123"/>
                    <a:pt x="4858" y="37421"/>
                    <a:pt x="4858" y="37421"/>
                  </a:cubicBezTo>
                  <a:lnTo>
                    <a:pt x="45935" y="36861"/>
                  </a:lnTo>
                  <a:cubicBezTo>
                    <a:pt x="54555" y="28146"/>
                    <a:pt x="53233" y="15513"/>
                    <a:pt x="43482" y="13299"/>
                  </a:cubicBezTo>
                  <a:cubicBezTo>
                    <a:pt x="33743" y="11084"/>
                    <a:pt x="33909" y="5548"/>
                    <a:pt x="26754" y="1464"/>
                  </a:cubicBezTo>
                  <a:cubicBezTo>
                    <a:pt x="24990" y="457"/>
                    <a:pt x="23287" y="0"/>
                    <a:pt x="2169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4"/>
            <p:cNvSpPr/>
            <p:nvPr/>
          </p:nvSpPr>
          <p:spPr>
            <a:xfrm>
              <a:off x="7080355" y="4705674"/>
              <a:ext cx="362675" cy="334125"/>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grpSp>
      <p:grpSp>
        <p:nvGrpSpPr>
          <p:cNvPr id="951" name="Google Shape;951;p34"/>
          <p:cNvGrpSpPr/>
          <p:nvPr/>
        </p:nvGrpSpPr>
        <p:grpSpPr>
          <a:xfrm rot="-5126960">
            <a:off x="8294758" y="275194"/>
            <a:ext cx="547707" cy="519609"/>
            <a:chOff x="3383825" y="120900"/>
            <a:chExt cx="1052188" cy="998211"/>
          </a:xfrm>
        </p:grpSpPr>
        <p:grpSp>
          <p:nvGrpSpPr>
            <p:cNvPr id="952" name="Google Shape;952;p34"/>
            <p:cNvGrpSpPr/>
            <p:nvPr/>
          </p:nvGrpSpPr>
          <p:grpSpPr>
            <a:xfrm>
              <a:off x="3383825" y="120900"/>
              <a:ext cx="1052188" cy="998211"/>
              <a:chOff x="3383825" y="120900"/>
              <a:chExt cx="1052188" cy="998211"/>
            </a:xfrm>
          </p:grpSpPr>
          <p:sp>
            <p:nvSpPr>
              <p:cNvPr id="953" name="Google Shape;953;p34"/>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4"/>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5" name="Google Shape;955;p34"/>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56" name="Shape 956"/>
        <p:cNvGrpSpPr/>
        <p:nvPr/>
      </p:nvGrpSpPr>
      <p:grpSpPr>
        <a:xfrm>
          <a:off x="0" y="0"/>
          <a:ext cx="0" cy="0"/>
          <a:chOff x="0" y="0"/>
          <a:chExt cx="0" cy="0"/>
        </a:xfrm>
      </p:grpSpPr>
      <p:sp>
        <p:nvSpPr>
          <p:cNvPr id="957" name="Google Shape;957;p35"/>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958" name="Google Shape;958;p35"/>
          <p:cNvSpPr/>
          <p:nvPr/>
        </p:nvSpPr>
        <p:spPr>
          <a:xfrm>
            <a:off x="6557443" y="-5250"/>
            <a:ext cx="2586583" cy="893502"/>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 name="Google Shape;959;p35"/>
          <p:cNvGrpSpPr/>
          <p:nvPr/>
        </p:nvGrpSpPr>
        <p:grpSpPr>
          <a:xfrm>
            <a:off x="0" y="4250462"/>
            <a:ext cx="3172281" cy="893541"/>
            <a:chOff x="1" y="4129149"/>
            <a:chExt cx="3601181" cy="1014350"/>
          </a:xfrm>
        </p:grpSpPr>
        <p:sp>
          <p:nvSpPr>
            <p:cNvPr id="960" name="Google Shape;960;p35"/>
            <p:cNvSpPr/>
            <p:nvPr/>
          </p:nvSpPr>
          <p:spPr>
            <a:xfrm>
              <a:off x="1" y="4506850"/>
              <a:ext cx="3112763" cy="636649"/>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 name="Google Shape;961;p35"/>
            <p:cNvGrpSpPr/>
            <p:nvPr/>
          </p:nvGrpSpPr>
          <p:grpSpPr>
            <a:xfrm>
              <a:off x="116855" y="4129149"/>
              <a:ext cx="3484328" cy="897256"/>
              <a:chOff x="194280" y="229924"/>
              <a:chExt cx="3484328" cy="897256"/>
            </a:xfrm>
          </p:grpSpPr>
          <p:sp>
            <p:nvSpPr>
              <p:cNvPr id="962" name="Google Shape;962;p35"/>
              <p:cNvSpPr/>
              <p:nvPr/>
            </p:nvSpPr>
            <p:spPr>
              <a:xfrm>
                <a:off x="194280" y="229924"/>
                <a:ext cx="362675" cy="334125"/>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sp>
            <p:nvSpPr>
              <p:cNvPr id="963" name="Google Shape;963;p35"/>
              <p:cNvSpPr/>
              <p:nvPr/>
            </p:nvSpPr>
            <p:spPr>
              <a:xfrm>
                <a:off x="3461252" y="921406"/>
                <a:ext cx="217355" cy="205774"/>
              </a:xfrm>
              <a:custGeom>
                <a:rect b="b" l="l" r="r" t="t"/>
                <a:pathLst>
                  <a:path extrusionOk="0" h="10039" w="10604">
                    <a:moveTo>
                      <a:pt x="1210" y="2220"/>
                    </a:moveTo>
                    <a:cubicBezTo>
                      <a:pt x="2226" y="1258"/>
                      <a:pt x="4698" y="-92"/>
                      <a:pt x="6139" y="5"/>
                    </a:cubicBezTo>
                    <a:cubicBezTo>
                      <a:pt x="7580" y="103"/>
                      <a:pt x="9125" y="1854"/>
                      <a:pt x="9854" y="2805"/>
                    </a:cubicBezTo>
                    <a:cubicBezTo>
                      <a:pt x="10583" y="3756"/>
                      <a:pt x="10727" y="4671"/>
                      <a:pt x="10514" y="5709"/>
                    </a:cubicBezTo>
                    <a:cubicBezTo>
                      <a:pt x="10301" y="6747"/>
                      <a:pt x="9626" y="8319"/>
                      <a:pt x="8576" y="9032"/>
                    </a:cubicBezTo>
                    <a:cubicBezTo>
                      <a:pt x="7526" y="9745"/>
                      <a:pt x="5274" y="10199"/>
                      <a:pt x="4212" y="9987"/>
                    </a:cubicBezTo>
                    <a:cubicBezTo>
                      <a:pt x="3151" y="9775"/>
                      <a:pt x="2902" y="8460"/>
                      <a:pt x="2207" y="7758"/>
                    </a:cubicBezTo>
                    <a:cubicBezTo>
                      <a:pt x="1512" y="7056"/>
                      <a:pt x="208" y="6700"/>
                      <a:pt x="42" y="5777"/>
                    </a:cubicBezTo>
                    <a:cubicBezTo>
                      <a:pt x="-124" y="4854"/>
                      <a:pt x="194" y="3182"/>
                      <a:pt x="1210" y="2220"/>
                    </a:cubicBezTo>
                    <a:close/>
                  </a:path>
                </a:pathLst>
              </a:custGeom>
              <a:solidFill>
                <a:srgbClr val="F2AA80">
                  <a:alpha val="13130"/>
                </a:srgbClr>
              </a:solidFill>
              <a:ln>
                <a:noFill/>
              </a:ln>
            </p:spPr>
          </p:sp>
        </p:grpSp>
      </p:grpSp>
      <p:grpSp>
        <p:nvGrpSpPr>
          <p:cNvPr id="964" name="Google Shape;964;p35"/>
          <p:cNvGrpSpPr/>
          <p:nvPr/>
        </p:nvGrpSpPr>
        <p:grpSpPr>
          <a:xfrm>
            <a:off x="7527648" y="4073791"/>
            <a:ext cx="1540485" cy="1028816"/>
            <a:chOff x="7527648" y="3997591"/>
            <a:chExt cx="1540485" cy="1028816"/>
          </a:xfrm>
        </p:grpSpPr>
        <p:grpSp>
          <p:nvGrpSpPr>
            <p:cNvPr id="965" name="Google Shape;965;p35"/>
            <p:cNvGrpSpPr/>
            <p:nvPr/>
          </p:nvGrpSpPr>
          <p:grpSpPr>
            <a:xfrm>
              <a:off x="8383065" y="4506839"/>
              <a:ext cx="547664" cy="519569"/>
              <a:chOff x="3383825" y="120900"/>
              <a:chExt cx="1052188" cy="998211"/>
            </a:xfrm>
          </p:grpSpPr>
          <p:grpSp>
            <p:nvGrpSpPr>
              <p:cNvPr id="966" name="Google Shape;966;p35"/>
              <p:cNvGrpSpPr/>
              <p:nvPr/>
            </p:nvGrpSpPr>
            <p:grpSpPr>
              <a:xfrm>
                <a:off x="3383825" y="120900"/>
                <a:ext cx="1052188" cy="998211"/>
                <a:chOff x="3383825" y="120900"/>
                <a:chExt cx="1052188" cy="998211"/>
              </a:xfrm>
            </p:grpSpPr>
            <p:sp>
              <p:nvSpPr>
                <p:cNvPr id="967" name="Google Shape;967;p35"/>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5"/>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9" name="Google Shape;969;p35"/>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35"/>
            <p:cNvGrpSpPr/>
            <p:nvPr/>
          </p:nvGrpSpPr>
          <p:grpSpPr>
            <a:xfrm rot="-4131043">
              <a:off x="8694198" y="4051915"/>
              <a:ext cx="333038" cy="315953"/>
              <a:chOff x="3383825" y="120900"/>
              <a:chExt cx="1052188" cy="998211"/>
            </a:xfrm>
          </p:grpSpPr>
          <p:grpSp>
            <p:nvGrpSpPr>
              <p:cNvPr id="971" name="Google Shape;971;p35"/>
              <p:cNvGrpSpPr/>
              <p:nvPr/>
            </p:nvGrpSpPr>
            <p:grpSpPr>
              <a:xfrm>
                <a:off x="3383825" y="120900"/>
                <a:ext cx="1052188" cy="998211"/>
                <a:chOff x="3383825" y="120900"/>
                <a:chExt cx="1052188" cy="998211"/>
              </a:xfrm>
            </p:grpSpPr>
            <p:sp>
              <p:nvSpPr>
                <p:cNvPr id="972" name="Google Shape;972;p35"/>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5"/>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4" name="Google Shape;974;p35"/>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35"/>
            <p:cNvGrpSpPr/>
            <p:nvPr/>
          </p:nvGrpSpPr>
          <p:grpSpPr>
            <a:xfrm>
              <a:off x="7527648" y="4677000"/>
              <a:ext cx="312184" cy="296169"/>
              <a:chOff x="3383825" y="120900"/>
              <a:chExt cx="1052188" cy="998211"/>
            </a:xfrm>
          </p:grpSpPr>
          <p:grpSp>
            <p:nvGrpSpPr>
              <p:cNvPr id="976" name="Google Shape;976;p35"/>
              <p:cNvGrpSpPr/>
              <p:nvPr/>
            </p:nvGrpSpPr>
            <p:grpSpPr>
              <a:xfrm>
                <a:off x="3383825" y="120900"/>
                <a:ext cx="1052188" cy="998211"/>
                <a:chOff x="3383825" y="120900"/>
                <a:chExt cx="1052188" cy="998211"/>
              </a:xfrm>
            </p:grpSpPr>
            <p:sp>
              <p:nvSpPr>
                <p:cNvPr id="977" name="Google Shape;977;p35"/>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5"/>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 name="Google Shape;979;p35"/>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0" name="Google Shape;980;p35"/>
          <p:cNvGrpSpPr/>
          <p:nvPr/>
        </p:nvGrpSpPr>
        <p:grpSpPr>
          <a:xfrm rot="-4130993">
            <a:off x="168787" y="189885"/>
            <a:ext cx="422844" cy="401152"/>
            <a:chOff x="3383825" y="120900"/>
            <a:chExt cx="1052188" cy="998211"/>
          </a:xfrm>
        </p:grpSpPr>
        <p:grpSp>
          <p:nvGrpSpPr>
            <p:cNvPr id="981" name="Google Shape;981;p35"/>
            <p:cNvGrpSpPr/>
            <p:nvPr/>
          </p:nvGrpSpPr>
          <p:grpSpPr>
            <a:xfrm>
              <a:off x="3383825" y="120900"/>
              <a:ext cx="1052188" cy="998211"/>
              <a:chOff x="3383825" y="120900"/>
              <a:chExt cx="1052188" cy="998211"/>
            </a:xfrm>
          </p:grpSpPr>
          <p:sp>
            <p:nvSpPr>
              <p:cNvPr id="982" name="Google Shape;982;p35"/>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5"/>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4" name="Google Shape;984;p35"/>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85" name="Shape 985"/>
        <p:cNvGrpSpPr/>
        <p:nvPr/>
      </p:nvGrpSpPr>
      <p:grpSpPr>
        <a:xfrm>
          <a:off x="0" y="0"/>
          <a:ext cx="0" cy="0"/>
          <a:chOff x="0" y="0"/>
          <a:chExt cx="0" cy="0"/>
        </a:xfrm>
      </p:grpSpPr>
      <p:sp>
        <p:nvSpPr>
          <p:cNvPr id="986" name="Google Shape;986;p36"/>
          <p:cNvSpPr txBox="1"/>
          <p:nvPr>
            <p:ph idx="1" type="body"/>
          </p:nvPr>
        </p:nvSpPr>
        <p:spPr>
          <a:xfrm>
            <a:off x="715100" y="1593550"/>
            <a:ext cx="5193300" cy="150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1"/>
              </a:buClr>
              <a:buSzPts val="1400"/>
              <a:buChar char="●"/>
              <a:defRPr sz="1400"/>
            </a:lvl1pPr>
            <a:lvl2pPr indent="-317500" lvl="1" marL="914400">
              <a:lnSpc>
                <a:spcPct val="115000"/>
              </a:lnSpc>
              <a:spcBef>
                <a:spcPts val="0"/>
              </a:spcBef>
              <a:spcAft>
                <a:spcPts val="0"/>
              </a:spcAft>
              <a:buSzPts val="1400"/>
              <a:buChar char="○"/>
              <a:defRPr/>
            </a:lvl2pPr>
            <a:lvl3pPr indent="-317500" lvl="2" marL="1371600">
              <a:lnSpc>
                <a:spcPct val="115000"/>
              </a:lnSpc>
              <a:spcBef>
                <a:spcPts val="0"/>
              </a:spcBef>
              <a:spcAft>
                <a:spcPts val="0"/>
              </a:spcAft>
              <a:buSzPts val="1400"/>
              <a:buChar char="■"/>
              <a:defRPr/>
            </a:lvl3pPr>
            <a:lvl4pPr indent="-317500" lvl="3" marL="1828800">
              <a:lnSpc>
                <a:spcPct val="115000"/>
              </a:lnSpc>
              <a:spcBef>
                <a:spcPts val="0"/>
              </a:spcBef>
              <a:spcAft>
                <a:spcPts val="0"/>
              </a:spcAft>
              <a:buSzPts val="1400"/>
              <a:buChar char="●"/>
              <a:defRPr/>
            </a:lvl4pPr>
            <a:lvl5pPr indent="-317500" lvl="4" marL="2286000">
              <a:lnSpc>
                <a:spcPct val="115000"/>
              </a:lnSpc>
              <a:spcBef>
                <a:spcPts val="0"/>
              </a:spcBef>
              <a:spcAft>
                <a:spcPts val="0"/>
              </a:spcAft>
              <a:buSzPts val="1400"/>
              <a:buChar char="○"/>
              <a:defRPr/>
            </a:lvl5pPr>
            <a:lvl6pPr indent="-317500" lvl="5" marL="2743200">
              <a:lnSpc>
                <a:spcPct val="115000"/>
              </a:lnSpc>
              <a:spcBef>
                <a:spcPts val="0"/>
              </a:spcBef>
              <a:spcAft>
                <a:spcPts val="0"/>
              </a:spcAft>
              <a:buSzPts val="1400"/>
              <a:buChar char="■"/>
              <a:defRPr/>
            </a:lvl6pPr>
            <a:lvl7pPr indent="-317500" lvl="6" marL="3200400">
              <a:lnSpc>
                <a:spcPct val="115000"/>
              </a:lnSpc>
              <a:spcBef>
                <a:spcPts val="0"/>
              </a:spcBef>
              <a:spcAft>
                <a:spcPts val="0"/>
              </a:spcAft>
              <a:buSzPts val="1400"/>
              <a:buChar char="●"/>
              <a:defRPr/>
            </a:lvl7pPr>
            <a:lvl8pPr indent="-317500" lvl="7" marL="3657600">
              <a:lnSpc>
                <a:spcPct val="115000"/>
              </a:lnSpc>
              <a:spcBef>
                <a:spcPts val="0"/>
              </a:spcBef>
              <a:spcAft>
                <a:spcPts val="0"/>
              </a:spcAft>
              <a:buSzPts val="1400"/>
              <a:buChar char="○"/>
              <a:defRPr/>
            </a:lvl8pPr>
            <a:lvl9pPr indent="-317500" lvl="8" marL="4114800">
              <a:lnSpc>
                <a:spcPct val="115000"/>
              </a:lnSpc>
              <a:spcBef>
                <a:spcPts val="0"/>
              </a:spcBef>
              <a:spcAft>
                <a:spcPts val="0"/>
              </a:spcAft>
              <a:buSzPts val="1400"/>
              <a:buChar char="■"/>
              <a:defRPr/>
            </a:lvl9pPr>
          </a:lstStyle>
          <a:p/>
        </p:txBody>
      </p:sp>
      <p:sp>
        <p:nvSpPr>
          <p:cNvPr id="987" name="Google Shape;987;p36"/>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grpSp>
        <p:nvGrpSpPr>
          <p:cNvPr id="988" name="Google Shape;988;p36"/>
          <p:cNvGrpSpPr/>
          <p:nvPr/>
        </p:nvGrpSpPr>
        <p:grpSpPr>
          <a:xfrm flipH="1">
            <a:off x="-184" y="-5250"/>
            <a:ext cx="2444408" cy="760728"/>
            <a:chOff x="6272981" y="-5250"/>
            <a:chExt cx="2871045" cy="893502"/>
          </a:xfrm>
        </p:grpSpPr>
        <p:sp>
          <p:nvSpPr>
            <p:cNvPr id="989" name="Google Shape;989;p36"/>
            <p:cNvSpPr/>
            <p:nvPr/>
          </p:nvSpPr>
          <p:spPr>
            <a:xfrm>
              <a:off x="6557443" y="-5250"/>
              <a:ext cx="2586583" cy="893502"/>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6"/>
            <p:cNvSpPr/>
            <p:nvPr/>
          </p:nvSpPr>
          <p:spPr>
            <a:xfrm>
              <a:off x="6272981" y="120895"/>
              <a:ext cx="284465" cy="214002"/>
            </a:xfrm>
            <a:custGeom>
              <a:rect b="b" l="l" r="r" t="t"/>
              <a:pathLst>
                <a:path extrusionOk="0" h="7784" w="10347">
                  <a:moveTo>
                    <a:pt x="1687" y="0"/>
                  </a:moveTo>
                  <a:cubicBezTo>
                    <a:pt x="1337" y="0"/>
                    <a:pt x="1052" y="116"/>
                    <a:pt x="846" y="375"/>
                  </a:cubicBezTo>
                  <a:cubicBezTo>
                    <a:pt x="0" y="1435"/>
                    <a:pt x="1251" y="3840"/>
                    <a:pt x="3644" y="5745"/>
                  </a:cubicBezTo>
                  <a:cubicBezTo>
                    <a:pt x="5267" y="7043"/>
                    <a:pt x="7006" y="7783"/>
                    <a:pt x="8217" y="7783"/>
                  </a:cubicBezTo>
                  <a:cubicBezTo>
                    <a:pt x="8782" y="7783"/>
                    <a:pt x="9233" y="7622"/>
                    <a:pt x="9502" y="7281"/>
                  </a:cubicBezTo>
                  <a:cubicBezTo>
                    <a:pt x="10347" y="6221"/>
                    <a:pt x="8597" y="4423"/>
                    <a:pt x="6215" y="2518"/>
                  </a:cubicBezTo>
                  <a:cubicBezTo>
                    <a:pt x="4413" y="1084"/>
                    <a:pt x="2753" y="0"/>
                    <a:pt x="1687"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36"/>
          <p:cNvGrpSpPr/>
          <p:nvPr/>
        </p:nvGrpSpPr>
        <p:grpSpPr>
          <a:xfrm flipH="1">
            <a:off x="3950761" y="3443264"/>
            <a:ext cx="5341274" cy="1700168"/>
            <a:chOff x="-102634" y="3964546"/>
            <a:chExt cx="3703817" cy="1178953"/>
          </a:xfrm>
        </p:grpSpPr>
        <p:sp>
          <p:nvSpPr>
            <p:cNvPr id="992" name="Google Shape;992;p36"/>
            <p:cNvSpPr/>
            <p:nvPr/>
          </p:nvSpPr>
          <p:spPr>
            <a:xfrm>
              <a:off x="1" y="4506850"/>
              <a:ext cx="3112763" cy="636649"/>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3" name="Google Shape;993;p36"/>
            <p:cNvGrpSpPr/>
            <p:nvPr/>
          </p:nvGrpSpPr>
          <p:grpSpPr>
            <a:xfrm>
              <a:off x="-102634" y="3964546"/>
              <a:ext cx="3703817" cy="1061860"/>
              <a:chOff x="-25209" y="65321"/>
              <a:chExt cx="3703817" cy="1061860"/>
            </a:xfrm>
          </p:grpSpPr>
          <p:sp>
            <p:nvSpPr>
              <p:cNvPr id="994" name="Google Shape;994;p36"/>
              <p:cNvSpPr/>
              <p:nvPr/>
            </p:nvSpPr>
            <p:spPr>
              <a:xfrm>
                <a:off x="-25209" y="65321"/>
                <a:ext cx="362675" cy="334125"/>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sp>
            <p:nvSpPr>
              <p:cNvPr id="995" name="Google Shape;995;p36"/>
              <p:cNvSpPr/>
              <p:nvPr/>
            </p:nvSpPr>
            <p:spPr>
              <a:xfrm>
                <a:off x="3461252" y="921406"/>
                <a:ext cx="217355" cy="205774"/>
              </a:xfrm>
              <a:custGeom>
                <a:rect b="b" l="l" r="r" t="t"/>
                <a:pathLst>
                  <a:path extrusionOk="0" h="10039" w="10604">
                    <a:moveTo>
                      <a:pt x="1210" y="2220"/>
                    </a:moveTo>
                    <a:cubicBezTo>
                      <a:pt x="2226" y="1258"/>
                      <a:pt x="4698" y="-92"/>
                      <a:pt x="6139" y="5"/>
                    </a:cubicBezTo>
                    <a:cubicBezTo>
                      <a:pt x="7580" y="103"/>
                      <a:pt x="9125" y="1854"/>
                      <a:pt x="9854" y="2805"/>
                    </a:cubicBezTo>
                    <a:cubicBezTo>
                      <a:pt x="10583" y="3756"/>
                      <a:pt x="10727" y="4671"/>
                      <a:pt x="10514" y="5709"/>
                    </a:cubicBezTo>
                    <a:cubicBezTo>
                      <a:pt x="10301" y="6747"/>
                      <a:pt x="9626" y="8319"/>
                      <a:pt x="8576" y="9032"/>
                    </a:cubicBezTo>
                    <a:cubicBezTo>
                      <a:pt x="7526" y="9745"/>
                      <a:pt x="5274" y="10199"/>
                      <a:pt x="4212" y="9987"/>
                    </a:cubicBezTo>
                    <a:cubicBezTo>
                      <a:pt x="3151" y="9775"/>
                      <a:pt x="2902" y="8460"/>
                      <a:pt x="2207" y="7758"/>
                    </a:cubicBezTo>
                    <a:cubicBezTo>
                      <a:pt x="1512" y="7056"/>
                      <a:pt x="208" y="6700"/>
                      <a:pt x="42" y="5777"/>
                    </a:cubicBezTo>
                    <a:cubicBezTo>
                      <a:pt x="-124" y="4854"/>
                      <a:pt x="194" y="3182"/>
                      <a:pt x="1210" y="2220"/>
                    </a:cubicBezTo>
                    <a:close/>
                  </a:path>
                </a:pathLst>
              </a:custGeom>
              <a:solidFill>
                <a:srgbClr val="F2AA80">
                  <a:alpha val="13130"/>
                </a:srgbClr>
              </a:solidFill>
              <a:ln>
                <a:noFill/>
              </a:ln>
            </p:spPr>
          </p:sp>
        </p:grpSp>
      </p:grpSp>
      <p:grpSp>
        <p:nvGrpSpPr>
          <p:cNvPr id="996" name="Google Shape;996;p36"/>
          <p:cNvGrpSpPr/>
          <p:nvPr/>
        </p:nvGrpSpPr>
        <p:grpSpPr>
          <a:xfrm flipH="1">
            <a:off x="75894" y="3997591"/>
            <a:ext cx="1540485" cy="1028816"/>
            <a:chOff x="7527648" y="3997591"/>
            <a:chExt cx="1540485" cy="1028816"/>
          </a:xfrm>
        </p:grpSpPr>
        <p:grpSp>
          <p:nvGrpSpPr>
            <p:cNvPr id="997" name="Google Shape;997;p36"/>
            <p:cNvGrpSpPr/>
            <p:nvPr/>
          </p:nvGrpSpPr>
          <p:grpSpPr>
            <a:xfrm>
              <a:off x="8383065" y="4506839"/>
              <a:ext cx="547664" cy="519569"/>
              <a:chOff x="3383825" y="120900"/>
              <a:chExt cx="1052188" cy="998211"/>
            </a:xfrm>
          </p:grpSpPr>
          <p:grpSp>
            <p:nvGrpSpPr>
              <p:cNvPr id="998" name="Google Shape;998;p36"/>
              <p:cNvGrpSpPr/>
              <p:nvPr/>
            </p:nvGrpSpPr>
            <p:grpSpPr>
              <a:xfrm>
                <a:off x="3383825" y="120900"/>
                <a:ext cx="1052188" cy="998211"/>
                <a:chOff x="3383825" y="120900"/>
                <a:chExt cx="1052188" cy="998211"/>
              </a:xfrm>
            </p:grpSpPr>
            <p:sp>
              <p:nvSpPr>
                <p:cNvPr id="999" name="Google Shape;999;p36"/>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6"/>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1" name="Google Shape;1001;p36"/>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 name="Google Shape;1002;p36"/>
            <p:cNvGrpSpPr/>
            <p:nvPr/>
          </p:nvGrpSpPr>
          <p:grpSpPr>
            <a:xfrm rot="-4131043">
              <a:off x="8694198" y="4051915"/>
              <a:ext cx="333038" cy="315953"/>
              <a:chOff x="3383825" y="120900"/>
              <a:chExt cx="1052188" cy="998211"/>
            </a:xfrm>
          </p:grpSpPr>
          <p:grpSp>
            <p:nvGrpSpPr>
              <p:cNvPr id="1003" name="Google Shape;1003;p36"/>
              <p:cNvGrpSpPr/>
              <p:nvPr/>
            </p:nvGrpSpPr>
            <p:grpSpPr>
              <a:xfrm>
                <a:off x="3383825" y="120900"/>
                <a:ext cx="1052188" cy="998211"/>
                <a:chOff x="3383825" y="120900"/>
                <a:chExt cx="1052188" cy="998211"/>
              </a:xfrm>
            </p:grpSpPr>
            <p:sp>
              <p:nvSpPr>
                <p:cNvPr id="1004" name="Google Shape;1004;p36"/>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6"/>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6" name="Google Shape;1006;p36"/>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36"/>
            <p:cNvGrpSpPr/>
            <p:nvPr/>
          </p:nvGrpSpPr>
          <p:grpSpPr>
            <a:xfrm>
              <a:off x="7527648" y="4677000"/>
              <a:ext cx="312184" cy="296169"/>
              <a:chOff x="3383825" y="120900"/>
              <a:chExt cx="1052188" cy="998211"/>
            </a:xfrm>
          </p:grpSpPr>
          <p:grpSp>
            <p:nvGrpSpPr>
              <p:cNvPr id="1008" name="Google Shape;1008;p36"/>
              <p:cNvGrpSpPr/>
              <p:nvPr/>
            </p:nvGrpSpPr>
            <p:grpSpPr>
              <a:xfrm>
                <a:off x="3383825" y="120900"/>
                <a:ext cx="1052188" cy="998211"/>
                <a:chOff x="3383825" y="120900"/>
                <a:chExt cx="1052188" cy="998211"/>
              </a:xfrm>
            </p:grpSpPr>
            <p:sp>
              <p:nvSpPr>
                <p:cNvPr id="1009" name="Google Shape;1009;p36"/>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6"/>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1" name="Google Shape;1011;p36"/>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12" name="Google Shape;1012;p36"/>
          <p:cNvGrpSpPr/>
          <p:nvPr/>
        </p:nvGrpSpPr>
        <p:grpSpPr>
          <a:xfrm flipH="1" rot="4130993">
            <a:off x="8552397" y="189885"/>
            <a:ext cx="422844" cy="401152"/>
            <a:chOff x="3383825" y="120900"/>
            <a:chExt cx="1052188" cy="998211"/>
          </a:xfrm>
        </p:grpSpPr>
        <p:grpSp>
          <p:nvGrpSpPr>
            <p:cNvPr id="1013" name="Google Shape;1013;p36"/>
            <p:cNvGrpSpPr/>
            <p:nvPr/>
          </p:nvGrpSpPr>
          <p:grpSpPr>
            <a:xfrm>
              <a:off x="3383825" y="120900"/>
              <a:ext cx="1052188" cy="998211"/>
              <a:chOff x="3383825" y="120900"/>
              <a:chExt cx="1052188" cy="998211"/>
            </a:xfrm>
          </p:grpSpPr>
          <p:sp>
            <p:nvSpPr>
              <p:cNvPr id="1014" name="Google Shape;1014;p36"/>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6"/>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6" name="Google Shape;1016;p36"/>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17" name="Shape 1017"/>
        <p:cNvGrpSpPr/>
        <p:nvPr/>
      </p:nvGrpSpPr>
      <p:grpSpPr>
        <a:xfrm>
          <a:off x="0" y="0"/>
          <a:ext cx="0" cy="0"/>
          <a:chOff x="0" y="0"/>
          <a:chExt cx="0" cy="0"/>
        </a:xfrm>
      </p:grpSpPr>
      <p:sp>
        <p:nvSpPr>
          <p:cNvPr id="1018" name="Google Shape;1018;p37"/>
          <p:cNvSpPr txBox="1"/>
          <p:nvPr>
            <p:ph type="title"/>
          </p:nvPr>
        </p:nvSpPr>
        <p:spPr>
          <a:xfrm>
            <a:off x="1012800" y="1474550"/>
            <a:ext cx="7118400" cy="172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8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019" name="Google Shape;1019;p37"/>
          <p:cNvSpPr/>
          <p:nvPr/>
        </p:nvSpPr>
        <p:spPr>
          <a:xfrm flipH="1" rot="10800000">
            <a:off x="6195025" y="3876687"/>
            <a:ext cx="2949029" cy="1266663"/>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0" name="Google Shape;1020;p37"/>
          <p:cNvGrpSpPr/>
          <p:nvPr/>
        </p:nvGrpSpPr>
        <p:grpSpPr>
          <a:xfrm rot="10800000">
            <a:off x="3201980" y="-5250"/>
            <a:ext cx="5993978" cy="1659681"/>
            <a:chOff x="1" y="4129155"/>
            <a:chExt cx="3663353" cy="1014351"/>
          </a:xfrm>
        </p:grpSpPr>
        <p:sp>
          <p:nvSpPr>
            <p:cNvPr id="1021" name="Google Shape;1021;p37"/>
            <p:cNvSpPr/>
            <p:nvPr/>
          </p:nvSpPr>
          <p:spPr>
            <a:xfrm>
              <a:off x="1" y="4616275"/>
              <a:ext cx="3112763" cy="527231"/>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2" name="Google Shape;1022;p37"/>
            <p:cNvGrpSpPr/>
            <p:nvPr/>
          </p:nvGrpSpPr>
          <p:grpSpPr>
            <a:xfrm>
              <a:off x="116857" y="4129155"/>
              <a:ext cx="3546497" cy="952531"/>
              <a:chOff x="194282" y="229930"/>
              <a:chExt cx="3546497" cy="952531"/>
            </a:xfrm>
          </p:grpSpPr>
          <p:sp>
            <p:nvSpPr>
              <p:cNvPr id="1023" name="Google Shape;1023;p37"/>
              <p:cNvSpPr/>
              <p:nvPr/>
            </p:nvSpPr>
            <p:spPr>
              <a:xfrm>
                <a:off x="194282" y="229930"/>
                <a:ext cx="320206" cy="294966"/>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sp>
            <p:nvSpPr>
              <p:cNvPr id="1024" name="Google Shape;1024;p37"/>
              <p:cNvSpPr/>
              <p:nvPr/>
            </p:nvSpPr>
            <p:spPr>
              <a:xfrm>
                <a:off x="3523423" y="976686"/>
                <a:ext cx="217355" cy="205774"/>
              </a:xfrm>
              <a:custGeom>
                <a:rect b="b" l="l" r="r" t="t"/>
                <a:pathLst>
                  <a:path extrusionOk="0" h="10039" w="10604">
                    <a:moveTo>
                      <a:pt x="1210" y="2220"/>
                    </a:moveTo>
                    <a:cubicBezTo>
                      <a:pt x="2226" y="1258"/>
                      <a:pt x="4698" y="-92"/>
                      <a:pt x="6139" y="5"/>
                    </a:cubicBezTo>
                    <a:cubicBezTo>
                      <a:pt x="7580" y="103"/>
                      <a:pt x="9125" y="1854"/>
                      <a:pt x="9854" y="2805"/>
                    </a:cubicBezTo>
                    <a:cubicBezTo>
                      <a:pt x="10583" y="3756"/>
                      <a:pt x="10727" y="4671"/>
                      <a:pt x="10514" y="5709"/>
                    </a:cubicBezTo>
                    <a:cubicBezTo>
                      <a:pt x="10301" y="6747"/>
                      <a:pt x="9626" y="8319"/>
                      <a:pt x="8576" y="9032"/>
                    </a:cubicBezTo>
                    <a:cubicBezTo>
                      <a:pt x="7526" y="9745"/>
                      <a:pt x="5274" y="10199"/>
                      <a:pt x="4212" y="9987"/>
                    </a:cubicBezTo>
                    <a:cubicBezTo>
                      <a:pt x="3151" y="9775"/>
                      <a:pt x="2902" y="8460"/>
                      <a:pt x="2207" y="7758"/>
                    </a:cubicBezTo>
                    <a:cubicBezTo>
                      <a:pt x="1512" y="7056"/>
                      <a:pt x="208" y="6700"/>
                      <a:pt x="42" y="5777"/>
                    </a:cubicBezTo>
                    <a:cubicBezTo>
                      <a:pt x="-124" y="4854"/>
                      <a:pt x="194" y="3182"/>
                      <a:pt x="1210" y="2220"/>
                    </a:cubicBezTo>
                    <a:close/>
                  </a:path>
                </a:pathLst>
              </a:custGeom>
              <a:solidFill>
                <a:srgbClr val="F2AA80">
                  <a:alpha val="13130"/>
                </a:srgbClr>
              </a:solidFill>
              <a:ln>
                <a:noFill/>
              </a:ln>
            </p:spPr>
          </p:sp>
        </p:grpSp>
      </p:grpSp>
      <p:grpSp>
        <p:nvGrpSpPr>
          <p:cNvPr id="1025" name="Google Shape;1025;p37"/>
          <p:cNvGrpSpPr/>
          <p:nvPr/>
        </p:nvGrpSpPr>
        <p:grpSpPr>
          <a:xfrm flipH="1">
            <a:off x="304800" y="3939043"/>
            <a:ext cx="1540485" cy="1028816"/>
            <a:chOff x="7527648" y="3997591"/>
            <a:chExt cx="1540485" cy="1028816"/>
          </a:xfrm>
        </p:grpSpPr>
        <p:grpSp>
          <p:nvGrpSpPr>
            <p:cNvPr id="1026" name="Google Shape;1026;p37"/>
            <p:cNvGrpSpPr/>
            <p:nvPr/>
          </p:nvGrpSpPr>
          <p:grpSpPr>
            <a:xfrm>
              <a:off x="8383065" y="4506839"/>
              <a:ext cx="547664" cy="519569"/>
              <a:chOff x="3383825" y="120900"/>
              <a:chExt cx="1052188" cy="998211"/>
            </a:xfrm>
          </p:grpSpPr>
          <p:grpSp>
            <p:nvGrpSpPr>
              <p:cNvPr id="1027" name="Google Shape;1027;p37"/>
              <p:cNvGrpSpPr/>
              <p:nvPr/>
            </p:nvGrpSpPr>
            <p:grpSpPr>
              <a:xfrm>
                <a:off x="3383825" y="120900"/>
                <a:ext cx="1052188" cy="998211"/>
                <a:chOff x="3383825" y="120900"/>
                <a:chExt cx="1052188" cy="998211"/>
              </a:xfrm>
            </p:grpSpPr>
            <p:sp>
              <p:nvSpPr>
                <p:cNvPr id="1028" name="Google Shape;1028;p37"/>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7"/>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0" name="Google Shape;1030;p37"/>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37"/>
            <p:cNvGrpSpPr/>
            <p:nvPr/>
          </p:nvGrpSpPr>
          <p:grpSpPr>
            <a:xfrm rot="-4131043">
              <a:off x="8694198" y="4051915"/>
              <a:ext cx="333038" cy="315953"/>
              <a:chOff x="3383825" y="120900"/>
              <a:chExt cx="1052188" cy="998211"/>
            </a:xfrm>
          </p:grpSpPr>
          <p:grpSp>
            <p:nvGrpSpPr>
              <p:cNvPr id="1032" name="Google Shape;1032;p37"/>
              <p:cNvGrpSpPr/>
              <p:nvPr/>
            </p:nvGrpSpPr>
            <p:grpSpPr>
              <a:xfrm>
                <a:off x="3383825" y="120900"/>
                <a:ext cx="1052188" cy="998211"/>
                <a:chOff x="3383825" y="120900"/>
                <a:chExt cx="1052188" cy="998211"/>
              </a:xfrm>
            </p:grpSpPr>
            <p:sp>
              <p:nvSpPr>
                <p:cNvPr id="1033" name="Google Shape;1033;p37"/>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7"/>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5" name="Google Shape;1035;p37"/>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37"/>
            <p:cNvGrpSpPr/>
            <p:nvPr/>
          </p:nvGrpSpPr>
          <p:grpSpPr>
            <a:xfrm>
              <a:off x="7527648" y="4677000"/>
              <a:ext cx="312184" cy="296169"/>
              <a:chOff x="3383825" y="120900"/>
              <a:chExt cx="1052188" cy="998211"/>
            </a:xfrm>
          </p:grpSpPr>
          <p:grpSp>
            <p:nvGrpSpPr>
              <p:cNvPr id="1037" name="Google Shape;1037;p37"/>
              <p:cNvGrpSpPr/>
              <p:nvPr/>
            </p:nvGrpSpPr>
            <p:grpSpPr>
              <a:xfrm>
                <a:off x="3383825" y="120900"/>
                <a:ext cx="1052188" cy="998211"/>
                <a:chOff x="3383825" y="120900"/>
                <a:chExt cx="1052188" cy="998211"/>
              </a:xfrm>
            </p:grpSpPr>
            <p:sp>
              <p:nvSpPr>
                <p:cNvPr id="1038" name="Google Shape;1038;p37"/>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7"/>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37"/>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41" name="Shape 1041"/>
        <p:cNvGrpSpPr/>
        <p:nvPr/>
      </p:nvGrpSpPr>
      <p:grpSpPr>
        <a:xfrm>
          <a:off x="0" y="0"/>
          <a:ext cx="0" cy="0"/>
          <a:chOff x="0" y="0"/>
          <a:chExt cx="0" cy="0"/>
        </a:xfrm>
      </p:grpSpPr>
      <p:sp>
        <p:nvSpPr>
          <p:cNvPr id="1042" name="Google Shape;1042;p38"/>
          <p:cNvSpPr txBox="1"/>
          <p:nvPr>
            <p:ph type="title"/>
          </p:nvPr>
        </p:nvSpPr>
        <p:spPr>
          <a:xfrm>
            <a:off x="2201850" y="1116051"/>
            <a:ext cx="4740300" cy="9435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43" name="Google Shape;1043;p38"/>
          <p:cNvSpPr txBox="1"/>
          <p:nvPr>
            <p:ph idx="1" type="subTitle"/>
          </p:nvPr>
        </p:nvSpPr>
        <p:spPr>
          <a:xfrm>
            <a:off x="2201925" y="2075007"/>
            <a:ext cx="4740300" cy="116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44" name="Google Shape;1044;p38"/>
          <p:cNvSpPr/>
          <p:nvPr/>
        </p:nvSpPr>
        <p:spPr>
          <a:xfrm flipH="1" rot="10800000">
            <a:off x="4637174" y="3586669"/>
            <a:ext cx="4506844" cy="1556832"/>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5" name="Google Shape;1045;p38"/>
          <p:cNvGrpSpPr/>
          <p:nvPr/>
        </p:nvGrpSpPr>
        <p:grpSpPr>
          <a:xfrm flipH="1" rot="10800000">
            <a:off x="1" y="-5250"/>
            <a:ext cx="3601181" cy="1014350"/>
            <a:chOff x="1" y="4129149"/>
            <a:chExt cx="3601181" cy="1014350"/>
          </a:xfrm>
        </p:grpSpPr>
        <p:sp>
          <p:nvSpPr>
            <p:cNvPr id="1046" name="Google Shape;1046;p38"/>
            <p:cNvSpPr/>
            <p:nvPr/>
          </p:nvSpPr>
          <p:spPr>
            <a:xfrm>
              <a:off x="1" y="4506850"/>
              <a:ext cx="3112763" cy="636649"/>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7" name="Google Shape;1047;p38"/>
            <p:cNvGrpSpPr/>
            <p:nvPr/>
          </p:nvGrpSpPr>
          <p:grpSpPr>
            <a:xfrm>
              <a:off x="116855" y="4129149"/>
              <a:ext cx="3484328" cy="897256"/>
              <a:chOff x="194280" y="229924"/>
              <a:chExt cx="3484328" cy="897256"/>
            </a:xfrm>
          </p:grpSpPr>
          <p:sp>
            <p:nvSpPr>
              <p:cNvPr id="1048" name="Google Shape;1048;p38"/>
              <p:cNvSpPr/>
              <p:nvPr/>
            </p:nvSpPr>
            <p:spPr>
              <a:xfrm>
                <a:off x="194280" y="229924"/>
                <a:ext cx="362675" cy="334125"/>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sp>
            <p:nvSpPr>
              <p:cNvPr id="1049" name="Google Shape;1049;p38"/>
              <p:cNvSpPr/>
              <p:nvPr/>
            </p:nvSpPr>
            <p:spPr>
              <a:xfrm>
                <a:off x="3461252" y="921406"/>
                <a:ext cx="217355" cy="205774"/>
              </a:xfrm>
              <a:custGeom>
                <a:rect b="b" l="l" r="r" t="t"/>
                <a:pathLst>
                  <a:path extrusionOk="0" h="10039" w="10604">
                    <a:moveTo>
                      <a:pt x="1210" y="2220"/>
                    </a:moveTo>
                    <a:cubicBezTo>
                      <a:pt x="2226" y="1258"/>
                      <a:pt x="4698" y="-92"/>
                      <a:pt x="6139" y="5"/>
                    </a:cubicBezTo>
                    <a:cubicBezTo>
                      <a:pt x="7580" y="103"/>
                      <a:pt x="9125" y="1854"/>
                      <a:pt x="9854" y="2805"/>
                    </a:cubicBezTo>
                    <a:cubicBezTo>
                      <a:pt x="10583" y="3756"/>
                      <a:pt x="10727" y="4671"/>
                      <a:pt x="10514" y="5709"/>
                    </a:cubicBezTo>
                    <a:cubicBezTo>
                      <a:pt x="10301" y="6747"/>
                      <a:pt x="9626" y="8319"/>
                      <a:pt x="8576" y="9032"/>
                    </a:cubicBezTo>
                    <a:cubicBezTo>
                      <a:pt x="7526" y="9745"/>
                      <a:pt x="5274" y="10199"/>
                      <a:pt x="4212" y="9987"/>
                    </a:cubicBezTo>
                    <a:cubicBezTo>
                      <a:pt x="3151" y="9775"/>
                      <a:pt x="2902" y="8460"/>
                      <a:pt x="2207" y="7758"/>
                    </a:cubicBezTo>
                    <a:cubicBezTo>
                      <a:pt x="1512" y="7056"/>
                      <a:pt x="208" y="6700"/>
                      <a:pt x="42" y="5777"/>
                    </a:cubicBezTo>
                    <a:cubicBezTo>
                      <a:pt x="-124" y="4854"/>
                      <a:pt x="194" y="3182"/>
                      <a:pt x="1210" y="2220"/>
                    </a:cubicBezTo>
                    <a:close/>
                  </a:path>
                </a:pathLst>
              </a:custGeom>
              <a:solidFill>
                <a:srgbClr val="F2AA80">
                  <a:alpha val="13130"/>
                </a:srgbClr>
              </a:solidFill>
              <a:ln>
                <a:noFill/>
              </a:ln>
            </p:spPr>
          </p:sp>
        </p:grpSp>
      </p:grpSp>
      <p:grpSp>
        <p:nvGrpSpPr>
          <p:cNvPr id="1050" name="Google Shape;1050;p38"/>
          <p:cNvGrpSpPr/>
          <p:nvPr/>
        </p:nvGrpSpPr>
        <p:grpSpPr>
          <a:xfrm flipH="1" rot="10800000">
            <a:off x="7350673" y="170391"/>
            <a:ext cx="1540485" cy="1028816"/>
            <a:chOff x="7527648" y="3997591"/>
            <a:chExt cx="1540485" cy="1028816"/>
          </a:xfrm>
        </p:grpSpPr>
        <p:grpSp>
          <p:nvGrpSpPr>
            <p:cNvPr id="1051" name="Google Shape;1051;p38"/>
            <p:cNvGrpSpPr/>
            <p:nvPr/>
          </p:nvGrpSpPr>
          <p:grpSpPr>
            <a:xfrm>
              <a:off x="8383065" y="4506839"/>
              <a:ext cx="547664" cy="519569"/>
              <a:chOff x="3383825" y="120900"/>
              <a:chExt cx="1052188" cy="998211"/>
            </a:xfrm>
          </p:grpSpPr>
          <p:grpSp>
            <p:nvGrpSpPr>
              <p:cNvPr id="1052" name="Google Shape;1052;p38"/>
              <p:cNvGrpSpPr/>
              <p:nvPr/>
            </p:nvGrpSpPr>
            <p:grpSpPr>
              <a:xfrm>
                <a:off x="3383825" y="120900"/>
                <a:ext cx="1052188" cy="998211"/>
                <a:chOff x="3383825" y="120900"/>
                <a:chExt cx="1052188" cy="998211"/>
              </a:xfrm>
            </p:grpSpPr>
            <p:sp>
              <p:nvSpPr>
                <p:cNvPr id="1053" name="Google Shape;1053;p38"/>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8"/>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5" name="Google Shape;1055;p38"/>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 name="Google Shape;1056;p38"/>
            <p:cNvGrpSpPr/>
            <p:nvPr/>
          </p:nvGrpSpPr>
          <p:grpSpPr>
            <a:xfrm rot="-4131043">
              <a:off x="8694198" y="4051915"/>
              <a:ext cx="333038" cy="315953"/>
              <a:chOff x="3383825" y="120900"/>
              <a:chExt cx="1052188" cy="998211"/>
            </a:xfrm>
          </p:grpSpPr>
          <p:grpSp>
            <p:nvGrpSpPr>
              <p:cNvPr id="1057" name="Google Shape;1057;p38"/>
              <p:cNvGrpSpPr/>
              <p:nvPr/>
            </p:nvGrpSpPr>
            <p:grpSpPr>
              <a:xfrm>
                <a:off x="3383825" y="120900"/>
                <a:ext cx="1052188" cy="998211"/>
                <a:chOff x="3383825" y="120900"/>
                <a:chExt cx="1052188" cy="998211"/>
              </a:xfrm>
            </p:grpSpPr>
            <p:sp>
              <p:nvSpPr>
                <p:cNvPr id="1058" name="Google Shape;1058;p38"/>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8"/>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0" name="Google Shape;1060;p38"/>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38"/>
            <p:cNvGrpSpPr/>
            <p:nvPr/>
          </p:nvGrpSpPr>
          <p:grpSpPr>
            <a:xfrm>
              <a:off x="7527648" y="4677000"/>
              <a:ext cx="312184" cy="296169"/>
              <a:chOff x="3383825" y="120900"/>
              <a:chExt cx="1052188" cy="998211"/>
            </a:xfrm>
          </p:grpSpPr>
          <p:grpSp>
            <p:nvGrpSpPr>
              <p:cNvPr id="1062" name="Google Shape;1062;p38"/>
              <p:cNvGrpSpPr/>
              <p:nvPr/>
            </p:nvGrpSpPr>
            <p:grpSpPr>
              <a:xfrm>
                <a:off x="3383825" y="120900"/>
                <a:ext cx="1052188" cy="998211"/>
                <a:chOff x="3383825" y="120900"/>
                <a:chExt cx="1052188" cy="998211"/>
              </a:xfrm>
            </p:grpSpPr>
            <p:sp>
              <p:nvSpPr>
                <p:cNvPr id="1063" name="Google Shape;1063;p38"/>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8"/>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5" name="Google Shape;1065;p38"/>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6" name="Google Shape;1066;p38"/>
          <p:cNvGrpSpPr/>
          <p:nvPr/>
        </p:nvGrpSpPr>
        <p:grpSpPr>
          <a:xfrm rot="-5126960">
            <a:off x="319558" y="4348694"/>
            <a:ext cx="547707" cy="519609"/>
            <a:chOff x="3383825" y="120900"/>
            <a:chExt cx="1052188" cy="998211"/>
          </a:xfrm>
        </p:grpSpPr>
        <p:grpSp>
          <p:nvGrpSpPr>
            <p:cNvPr id="1067" name="Google Shape;1067;p38"/>
            <p:cNvGrpSpPr/>
            <p:nvPr/>
          </p:nvGrpSpPr>
          <p:grpSpPr>
            <a:xfrm>
              <a:off x="3383825" y="120900"/>
              <a:ext cx="1052188" cy="998211"/>
              <a:chOff x="3383825" y="120900"/>
              <a:chExt cx="1052188" cy="998211"/>
            </a:xfrm>
          </p:grpSpPr>
          <p:sp>
            <p:nvSpPr>
              <p:cNvPr id="1068" name="Google Shape;1068;p38"/>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8"/>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0" name="Google Shape;1070;p38"/>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71" name="Shape 1071"/>
        <p:cNvGrpSpPr/>
        <p:nvPr/>
      </p:nvGrpSpPr>
      <p:grpSpPr>
        <a:xfrm>
          <a:off x="0" y="0"/>
          <a:ext cx="0" cy="0"/>
          <a:chOff x="0" y="0"/>
          <a:chExt cx="0" cy="0"/>
        </a:xfrm>
      </p:grpSpPr>
      <p:sp>
        <p:nvSpPr>
          <p:cNvPr id="1072" name="Google Shape;1072;p39"/>
          <p:cNvSpPr/>
          <p:nvPr>
            <p:ph idx="2" type="pic"/>
          </p:nvPr>
        </p:nvSpPr>
        <p:spPr>
          <a:xfrm>
            <a:off x="0" y="0"/>
            <a:ext cx="9144000" cy="5143500"/>
          </a:xfrm>
          <a:prstGeom prst="rect">
            <a:avLst/>
          </a:prstGeom>
          <a:noFill/>
          <a:ln>
            <a:noFill/>
          </a:ln>
        </p:spPr>
      </p:sp>
      <p:sp>
        <p:nvSpPr>
          <p:cNvPr id="1073" name="Google Shape;1073;p39"/>
          <p:cNvSpPr txBox="1"/>
          <p:nvPr>
            <p:ph type="title"/>
          </p:nvPr>
        </p:nvSpPr>
        <p:spPr>
          <a:xfrm>
            <a:off x="5077000" y="3334100"/>
            <a:ext cx="3351900" cy="1274400"/>
          </a:xfrm>
          <a:prstGeom prst="rect">
            <a:avLst/>
          </a:prstGeom>
          <a:solidFill>
            <a:schemeClr val="lt2"/>
          </a:solidFill>
        </p:spPr>
        <p:txBody>
          <a:bodyPr anchorCtr="0" anchor="ctr" bIns="91425" lIns="91425" spcFirstLastPara="1" rIns="91425" wrap="square" tIns="91425">
            <a:noAutofit/>
          </a:bodyPr>
          <a:lstStyle>
            <a:lvl1pPr lvl="0" algn="ctr">
              <a:spcBef>
                <a:spcPts val="0"/>
              </a:spcBef>
              <a:spcAft>
                <a:spcPts val="0"/>
              </a:spcAft>
              <a:buSzPts val="4500"/>
              <a:buNone/>
              <a:defRPr sz="3600"/>
            </a:lvl1pPr>
            <a:lvl2pPr lvl="1" algn="ctr">
              <a:spcBef>
                <a:spcPts val="0"/>
              </a:spcBef>
              <a:spcAft>
                <a:spcPts val="0"/>
              </a:spcAft>
              <a:buSzPts val="4500"/>
              <a:buNone/>
              <a:defRPr/>
            </a:lvl2pPr>
            <a:lvl3pPr lvl="2" algn="ctr">
              <a:spcBef>
                <a:spcPts val="0"/>
              </a:spcBef>
              <a:spcAft>
                <a:spcPts val="0"/>
              </a:spcAft>
              <a:buSzPts val="4500"/>
              <a:buNone/>
              <a:defRPr/>
            </a:lvl3pPr>
            <a:lvl4pPr lvl="3" algn="ctr">
              <a:spcBef>
                <a:spcPts val="0"/>
              </a:spcBef>
              <a:spcAft>
                <a:spcPts val="0"/>
              </a:spcAft>
              <a:buSzPts val="4500"/>
              <a:buNone/>
              <a:defRPr/>
            </a:lvl4pPr>
            <a:lvl5pPr lvl="4" algn="ctr">
              <a:spcBef>
                <a:spcPts val="0"/>
              </a:spcBef>
              <a:spcAft>
                <a:spcPts val="0"/>
              </a:spcAft>
              <a:buSzPts val="4500"/>
              <a:buNone/>
              <a:defRPr/>
            </a:lvl5pPr>
            <a:lvl6pPr lvl="5" algn="ctr">
              <a:spcBef>
                <a:spcPts val="0"/>
              </a:spcBef>
              <a:spcAft>
                <a:spcPts val="0"/>
              </a:spcAft>
              <a:buSzPts val="4500"/>
              <a:buNone/>
              <a:defRPr/>
            </a:lvl6pPr>
            <a:lvl7pPr lvl="6" algn="ctr">
              <a:spcBef>
                <a:spcPts val="0"/>
              </a:spcBef>
              <a:spcAft>
                <a:spcPts val="0"/>
              </a:spcAft>
              <a:buSzPts val="4500"/>
              <a:buNone/>
              <a:defRPr/>
            </a:lvl7pPr>
            <a:lvl8pPr lvl="7" algn="ctr">
              <a:spcBef>
                <a:spcPts val="0"/>
              </a:spcBef>
              <a:spcAft>
                <a:spcPts val="0"/>
              </a:spcAft>
              <a:buSzPts val="4500"/>
              <a:buNone/>
              <a:defRPr/>
            </a:lvl8pPr>
            <a:lvl9pPr lvl="8" algn="ctr">
              <a:spcBef>
                <a:spcPts val="0"/>
              </a:spcBef>
              <a:spcAft>
                <a:spcPts val="0"/>
              </a:spcAft>
              <a:buSzPts val="45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74" name="Shape 1074"/>
        <p:cNvGrpSpPr/>
        <p:nvPr/>
      </p:nvGrpSpPr>
      <p:grpSpPr>
        <a:xfrm>
          <a:off x="0" y="0"/>
          <a:ext cx="0" cy="0"/>
          <a:chOff x="0" y="0"/>
          <a:chExt cx="0" cy="0"/>
        </a:xfrm>
      </p:grpSpPr>
      <p:sp>
        <p:nvSpPr>
          <p:cNvPr id="1075" name="Google Shape;1075;p40"/>
          <p:cNvSpPr txBox="1"/>
          <p:nvPr>
            <p:ph hasCustomPrompt="1" type="title"/>
          </p:nvPr>
        </p:nvSpPr>
        <p:spPr>
          <a:xfrm>
            <a:off x="1284000" y="1613800"/>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76" name="Google Shape;1076;p40"/>
          <p:cNvSpPr txBox="1"/>
          <p:nvPr>
            <p:ph idx="1" type="subTitle"/>
          </p:nvPr>
        </p:nvSpPr>
        <p:spPr>
          <a:xfrm>
            <a:off x="1284000" y="3124950"/>
            <a:ext cx="6576000" cy="530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077" name="Google Shape;1077;p40"/>
          <p:cNvSpPr/>
          <p:nvPr/>
        </p:nvSpPr>
        <p:spPr>
          <a:xfrm rot="5400000">
            <a:off x="6918136" y="2922385"/>
            <a:ext cx="2922315" cy="1612665"/>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0"/>
          <p:cNvSpPr/>
          <p:nvPr/>
        </p:nvSpPr>
        <p:spPr>
          <a:xfrm flipH="1" rot="10800000">
            <a:off x="-1003353" y="-854123"/>
            <a:ext cx="4702380" cy="2218976"/>
          </a:xfrm>
          <a:custGeom>
            <a:rect b="b" l="l" r="r" t="t"/>
            <a:pathLst>
              <a:path extrusionOk="0" h="29845" w="59001">
                <a:moveTo>
                  <a:pt x="19228" y="0"/>
                </a:moveTo>
                <a:cubicBezTo>
                  <a:pt x="13562" y="0"/>
                  <a:pt x="7982" y="3456"/>
                  <a:pt x="4239" y="10735"/>
                </a:cubicBezTo>
                <a:cubicBezTo>
                  <a:pt x="0" y="18950"/>
                  <a:pt x="2548" y="27594"/>
                  <a:pt x="3346" y="29844"/>
                </a:cubicBezTo>
                <a:lnTo>
                  <a:pt x="54328" y="29832"/>
                </a:lnTo>
                <a:cubicBezTo>
                  <a:pt x="59001" y="10430"/>
                  <a:pt x="50773" y="5972"/>
                  <a:pt x="42764" y="5972"/>
                </a:cubicBezTo>
                <a:cubicBezTo>
                  <a:pt x="41936" y="5972"/>
                  <a:pt x="41111" y="6020"/>
                  <a:pt x="40303" y="6103"/>
                </a:cubicBezTo>
                <a:cubicBezTo>
                  <a:pt x="39283" y="6208"/>
                  <a:pt x="38386" y="6256"/>
                  <a:pt x="37585" y="6256"/>
                </a:cubicBezTo>
                <a:cubicBezTo>
                  <a:pt x="31526" y="6256"/>
                  <a:pt x="30952" y="3479"/>
                  <a:pt x="24527" y="1007"/>
                </a:cubicBezTo>
                <a:cubicBezTo>
                  <a:pt x="22788" y="340"/>
                  <a:pt x="21004" y="0"/>
                  <a:pt x="19228"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0"/>
          <p:cNvSpPr/>
          <p:nvPr/>
        </p:nvSpPr>
        <p:spPr>
          <a:xfrm rot="-611598">
            <a:off x="91383" y="1603690"/>
            <a:ext cx="433835" cy="263467"/>
          </a:xfrm>
          <a:custGeom>
            <a:rect b="b" l="l" r="r" t="t"/>
            <a:pathLst>
              <a:path extrusionOk="0" h="4044" w="8930">
                <a:moveTo>
                  <a:pt x="2231" y="1"/>
                </a:moveTo>
                <a:cubicBezTo>
                  <a:pt x="1110" y="1"/>
                  <a:pt x="333" y="265"/>
                  <a:pt x="203" y="998"/>
                </a:cubicBezTo>
                <a:cubicBezTo>
                  <a:pt x="0" y="2189"/>
                  <a:pt x="1727" y="3498"/>
                  <a:pt x="4072" y="3915"/>
                </a:cubicBezTo>
                <a:cubicBezTo>
                  <a:pt x="4565" y="4002"/>
                  <a:pt x="5045" y="4043"/>
                  <a:pt x="5499" y="4043"/>
                </a:cubicBezTo>
                <a:cubicBezTo>
                  <a:pt x="7215" y="4043"/>
                  <a:pt x="8546" y="3452"/>
                  <a:pt x="8716" y="2510"/>
                </a:cubicBezTo>
                <a:cubicBezTo>
                  <a:pt x="8930" y="1308"/>
                  <a:pt x="7073" y="688"/>
                  <a:pt x="4727" y="272"/>
                </a:cubicBezTo>
                <a:cubicBezTo>
                  <a:pt x="3807" y="109"/>
                  <a:pt x="2948" y="1"/>
                  <a:pt x="2231" y="1"/>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0" name="Google Shape;1080;p40"/>
          <p:cNvGrpSpPr/>
          <p:nvPr/>
        </p:nvGrpSpPr>
        <p:grpSpPr>
          <a:xfrm rot="-9257197">
            <a:off x="6870320" y="4707053"/>
            <a:ext cx="411544" cy="390432"/>
            <a:chOff x="3383825" y="120900"/>
            <a:chExt cx="1052188" cy="998211"/>
          </a:xfrm>
        </p:grpSpPr>
        <p:grpSp>
          <p:nvGrpSpPr>
            <p:cNvPr id="1081" name="Google Shape;1081;p40"/>
            <p:cNvGrpSpPr/>
            <p:nvPr/>
          </p:nvGrpSpPr>
          <p:grpSpPr>
            <a:xfrm>
              <a:off x="3383825" y="120900"/>
              <a:ext cx="1052188" cy="998211"/>
              <a:chOff x="3383825" y="120900"/>
              <a:chExt cx="1052188" cy="998211"/>
            </a:xfrm>
          </p:grpSpPr>
          <p:sp>
            <p:nvSpPr>
              <p:cNvPr id="1082" name="Google Shape;1082;p40"/>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0"/>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4" name="Google Shape;1084;p40"/>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 name="Google Shape;1085;p40"/>
          <p:cNvGrpSpPr/>
          <p:nvPr/>
        </p:nvGrpSpPr>
        <p:grpSpPr>
          <a:xfrm flipH="1" rot="-1807121">
            <a:off x="270447" y="206306"/>
            <a:ext cx="1066533" cy="657092"/>
            <a:chOff x="7724204" y="4411237"/>
            <a:chExt cx="1066518" cy="657082"/>
          </a:xfrm>
        </p:grpSpPr>
        <p:grpSp>
          <p:nvGrpSpPr>
            <p:cNvPr id="1086" name="Google Shape;1086;p40"/>
            <p:cNvGrpSpPr/>
            <p:nvPr/>
          </p:nvGrpSpPr>
          <p:grpSpPr>
            <a:xfrm rot="5673040">
              <a:off x="8236156" y="4445035"/>
              <a:ext cx="547707" cy="519609"/>
              <a:chOff x="3383825" y="120900"/>
              <a:chExt cx="1052188" cy="998211"/>
            </a:xfrm>
          </p:grpSpPr>
          <p:grpSp>
            <p:nvGrpSpPr>
              <p:cNvPr id="1087" name="Google Shape;1087;p40"/>
              <p:cNvGrpSpPr/>
              <p:nvPr/>
            </p:nvGrpSpPr>
            <p:grpSpPr>
              <a:xfrm>
                <a:off x="3383825" y="120900"/>
                <a:ext cx="1052188" cy="998211"/>
                <a:chOff x="3383825" y="120900"/>
                <a:chExt cx="1052188" cy="998211"/>
              </a:xfrm>
            </p:grpSpPr>
            <p:sp>
              <p:nvSpPr>
                <p:cNvPr id="1088" name="Google Shape;1088;p40"/>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0"/>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40"/>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40"/>
            <p:cNvGrpSpPr/>
            <p:nvPr/>
          </p:nvGrpSpPr>
          <p:grpSpPr>
            <a:xfrm rot="5672541">
              <a:off x="7728094" y="4752871"/>
              <a:ext cx="312218" cy="296201"/>
              <a:chOff x="3383825" y="120900"/>
              <a:chExt cx="1052188" cy="998211"/>
            </a:xfrm>
          </p:grpSpPr>
          <p:grpSp>
            <p:nvGrpSpPr>
              <p:cNvPr id="1092" name="Google Shape;1092;p40"/>
              <p:cNvGrpSpPr/>
              <p:nvPr/>
            </p:nvGrpSpPr>
            <p:grpSpPr>
              <a:xfrm>
                <a:off x="3383825" y="120900"/>
                <a:ext cx="1052188" cy="998211"/>
                <a:chOff x="3383825" y="120900"/>
                <a:chExt cx="1052188" cy="998211"/>
              </a:xfrm>
            </p:grpSpPr>
            <p:sp>
              <p:nvSpPr>
                <p:cNvPr id="1093" name="Google Shape;1093;p40"/>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0"/>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5" name="Google Shape;1095;p40"/>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96" name="Shape 109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sp>
        <p:nvSpPr>
          <p:cNvPr id="96" name="Google Shape;96;p5"/>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rtl="0">
              <a:spcBef>
                <a:spcPts val="0"/>
              </a:spcBef>
              <a:spcAft>
                <a:spcPts val="0"/>
              </a:spcAft>
              <a:buSzPts val="4500"/>
              <a:buNone/>
              <a:defRPr sz="4500"/>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97" name="Google Shape;97;p5"/>
          <p:cNvSpPr/>
          <p:nvPr/>
        </p:nvSpPr>
        <p:spPr>
          <a:xfrm rot="5400000">
            <a:off x="-923175" y="897707"/>
            <a:ext cx="2467206" cy="671805"/>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5"/>
          <p:cNvGrpSpPr/>
          <p:nvPr/>
        </p:nvGrpSpPr>
        <p:grpSpPr>
          <a:xfrm rot="5672886">
            <a:off x="-130039" y="3773592"/>
            <a:ext cx="1540561" cy="1028867"/>
            <a:chOff x="7527648" y="3997591"/>
            <a:chExt cx="1540485" cy="1028816"/>
          </a:xfrm>
        </p:grpSpPr>
        <p:grpSp>
          <p:nvGrpSpPr>
            <p:cNvPr id="99" name="Google Shape;99;p5"/>
            <p:cNvGrpSpPr/>
            <p:nvPr/>
          </p:nvGrpSpPr>
          <p:grpSpPr>
            <a:xfrm>
              <a:off x="8383065" y="4506839"/>
              <a:ext cx="547664" cy="519569"/>
              <a:chOff x="3383825" y="120900"/>
              <a:chExt cx="1052188" cy="998211"/>
            </a:xfrm>
          </p:grpSpPr>
          <p:grpSp>
            <p:nvGrpSpPr>
              <p:cNvPr id="100" name="Google Shape;100;p5"/>
              <p:cNvGrpSpPr/>
              <p:nvPr/>
            </p:nvGrpSpPr>
            <p:grpSpPr>
              <a:xfrm>
                <a:off x="3383825" y="120900"/>
                <a:ext cx="1052188" cy="998211"/>
                <a:chOff x="3383825" y="120900"/>
                <a:chExt cx="1052188" cy="998211"/>
              </a:xfrm>
            </p:grpSpPr>
            <p:sp>
              <p:nvSpPr>
                <p:cNvPr id="101" name="Google Shape;101;p5"/>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5"/>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5"/>
            <p:cNvGrpSpPr/>
            <p:nvPr/>
          </p:nvGrpSpPr>
          <p:grpSpPr>
            <a:xfrm rot="-4131043">
              <a:off x="8694198" y="4051915"/>
              <a:ext cx="333038" cy="315953"/>
              <a:chOff x="3383825" y="120900"/>
              <a:chExt cx="1052188" cy="998211"/>
            </a:xfrm>
          </p:grpSpPr>
          <p:grpSp>
            <p:nvGrpSpPr>
              <p:cNvPr id="105" name="Google Shape;105;p5"/>
              <p:cNvGrpSpPr/>
              <p:nvPr/>
            </p:nvGrpSpPr>
            <p:grpSpPr>
              <a:xfrm>
                <a:off x="3383825" y="120900"/>
                <a:ext cx="1052188" cy="998211"/>
                <a:chOff x="3383825" y="120900"/>
                <a:chExt cx="1052188" cy="998211"/>
              </a:xfrm>
            </p:grpSpPr>
            <p:sp>
              <p:nvSpPr>
                <p:cNvPr id="106" name="Google Shape;106;p5"/>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 name="Google Shape;108;p5"/>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 name="Google Shape;109;p5"/>
            <p:cNvGrpSpPr/>
            <p:nvPr/>
          </p:nvGrpSpPr>
          <p:grpSpPr>
            <a:xfrm>
              <a:off x="7527648" y="4677000"/>
              <a:ext cx="312184" cy="296169"/>
              <a:chOff x="3383825" y="120900"/>
              <a:chExt cx="1052188" cy="998211"/>
            </a:xfrm>
          </p:grpSpPr>
          <p:grpSp>
            <p:nvGrpSpPr>
              <p:cNvPr id="110" name="Google Shape;110;p5"/>
              <p:cNvGrpSpPr/>
              <p:nvPr/>
            </p:nvGrpSpPr>
            <p:grpSpPr>
              <a:xfrm>
                <a:off x="3383825" y="120900"/>
                <a:ext cx="1052188" cy="998211"/>
                <a:chOff x="3383825" y="120900"/>
                <a:chExt cx="1052188" cy="998211"/>
              </a:xfrm>
            </p:grpSpPr>
            <p:sp>
              <p:nvSpPr>
                <p:cNvPr id="111" name="Google Shape;111;p5"/>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5"/>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4" name="Google Shape;114;p5"/>
          <p:cNvSpPr txBox="1"/>
          <p:nvPr>
            <p:ph idx="1" type="subTitle"/>
          </p:nvPr>
        </p:nvSpPr>
        <p:spPr>
          <a:xfrm>
            <a:off x="5025750" y="3032650"/>
            <a:ext cx="2190000" cy="869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400"/>
              <a:buNone/>
              <a:defRPr sz="1400"/>
            </a:lvl1pPr>
            <a:lvl2pPr lvl="1" rtl="0">
              <a:lnSpc>
                <a:spcPct val="115000"/>
              </a:lnSpc>
              <a:spcBef>
                <a:spcPts val="0"/>
              </a:spcBef>
              <a:spcAft>
                <a:spcPts val="0"/>
              </a:spcAft>
              <a:buClr>
                <a:schemeClr val="dk1"/>
              </a:buClr>
              <a:buSzPts val="1400"/>
              <a:buNone/>
              <a:defRPr sz="1400">
                <a:solidFill>
                  <a:schemeClr val="dk1"/>
                </a:solidFill>
              </a:defRPr>
            </a:lvl2pPr>
            <a:lvl3pPr lvl="2" rtl="0">
              <a:lnSpc>
                <a:spcPct val="115000"/>
              </a:lnSpc>
              <a:spcBef>
                <a:spcPts val="0"/>
              </a:spcBef>
              <a:spcAft>
                <a:spcPts val="0"/>
              </a:spcAft>
              <a:buClr>
                <a:schemeClr val="dk1"/>
              </a:buClr>
              <a:buSzPts val="1400"/>
              <a:buNone/>
              <a:defRPr sz="1400">
                <a:solidFill>
                  <a:schemeClr val="dk1"/>
                </a:solidFill>
              </a:defRPr>
            </a:lvl3pPr>
            <a:lvl4pPr lvl="3" rtl="0">
              <a:lnSpc>
                <a:spcPct val="115000"/>
              </a:lnSpc>
              <a:spcBef>
                <a:spcPts val="0"/>
              </a:spcBef>
              <a:spcAft>
                <a:spcPts val="0"/>
              </a:spcAft>
              <a:buClr>
                <a:schemeClr val="dk1"/>
              </a:buClr>
              <a:buSzPts val="1400"/>
              <a:buNone/>
              <a:defRPr sz="1400">
                <a:solidFill>
                  <a:schemeClr val="dk1"/>
                </a:solidFill>
              </a:defRPr>
            </a:lvl4pPr>
            <a:lvl5pPr lvl="4" rtl="0">
              <a:lnSpc>
                <a:spcPct val="115000"/>
              </a:lnSpc>
              <a:spcBef>
                <a:spcPts val="0"/>
              </a:spcBef>
              <a:spcAft>
                <a:spcPts val="0"/>
              </a:spcAft>
              <a:buClr>
                <a:schemeClr val="dk1"/>
              </a:buClr>
              <a:buSzPts val="1400"/>
              <a:buNone/>
              <a:defRPr sz="1400">
                <a:solidFill>
                  <a:schemeClr val="dk1"/>
                </a:solidFill>
              </a:defRPr>
            </a:lvl5pPr>
            <a:lvl6pPr lvl="5" rtl="0">
              <a:lnSpc>
                <a:spcPct val="115000"/>
              </a:lnSpc>
              <a:spcBef>
                <a:spcPts val="0"/>
              </a:spcBef>
              <a:spcAft>
                <a:spcPts val="0"/>
              </a:spcAft>
              <a:buClr>
                <a:schemeClr val="dk1"/>
              </a:buClr>
              <a:buSzPts val="1400"/>
              <a:buNone/>
              <a:defRPr sz="1400">
                <a:solidFill>
                  <a:schemeClr val="dk1"/>
                </a:solidFill>
              </a:defRPr>
            </a:lvl6pPr>
            <a:lvl7pPr lvl="6" rtl="0">
              <a:lnSpc>
                <a:spcPct val="115000"/>
              </a:lnSpc>
              <a:spcBef>
                <a:spcPts val="0"/>
              </a:spcBef>
              <a:spcAft>
                <a:spcPts val="0"/>
              </a:spcAft>
              <a:buClr>
                <a:schemeClr val="dk1"/>
              </a:buClr>
              <a:buSzPts val="1400"/>
              <a:buNone/>
              <a:defRPr sz="1400">
                <a:solidFill>
                  <a:schemeClr val="dk1"/>
                </a:solidFill>
              </a:defRPr>
            </a:lvl7pPr>
            <a:lvl8pPr lvl="7" rtl="0">
              <a:lnSpc>
                <a:spcPct val="115000"/>
              </a:lnSpc>
              <a:spcBef>
                <a:spcPts val="0"/>
              </a:spcBef>
              <a:spcAft>
                <a:spcPts val="0"/>
              </a:spcAft>
              <a:buClr>
                <a:schemeClr val="dk1"/>
              </a:buClr>
              <a:buSzPts val="1400"/>
              <a:buNone/>
              <a:defRPr sz="1400">
                <a:solidFill>
                  <a:schemeClr val="dk1"/>
                </a:solidFill>
              </a:defRPr>
            </a:lvl8pPr>
            <a:lvl9pPr lvl="8" rtl="0">
              <a:lnSpc>
                <a:spcPct val="115000"/>
              </a:lnSpc>
              <a:spcBef>
                <a:spcPts val="0"/>
              </a:spcBef>
              <a:spcAft>
                <a:spcPts val="0"/>
              </a:spcAft>
              <a:buClr>
                <a:schemeClr val="dk1"/>
              </a:buClr>
              <a:buSzPts val="1400"/>
              <a:buNone/>
              <a:defRPr sz="1400">
                <a:solidFill>
                  <a:schemeClr val="dk1"/>
                </a:solidFill>
              </a:defRPr>
            </a:lvl9pPr>
          </a:lstStyle>
          <a:p/>
        </p:txBody>
      </p:sp>
      <p:sp>
        <p:nvSpPr>
          <p:cNvPr id="115" name="Google Shape;115;p5"/>
          <p:cNvSpPr txBox="1"/>
          <p:nvPr>
            <p:ph idx="2" type="subTitle"/>
          </p:nvPr>
        </p:nvSpPr>
        <p:spPr>
          <a:xfrm>
            <a:off x="5032688" y="2668250"/>
            <a:ext cx="2190000" cy="522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2500"/>
              <a:buNone/>
              <a:defRPr b="1" sz="2600">
                <a:solidFill>
                  <a:schemeClr val="dk1"/>
                </a:solidFill>
                <a:latin typeface="Barlow Condensed"/>
                <a:ea typeface="Barlow Condensed"/>
                <a:cs typeface="Barlow Condensed"/>
                <a:sym typeface="Barlow Condensed"/>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0"/>
              </a:spcBef>
              <a:spcAft>
                <a:spcPts val="0"/>
              </a:spcAft>
              <a:buClr>
                <a:schemeClr val="dk1"/>
              </a:buClr>
              <a:buSzPts val="2500"/>
              <a:buNone/>
              <a:defRPr sz="2500">
                <a:solidFill>
                  <a:schemeClr val="dk1"/>
                </a:solidFill>
              </a:defRPr>
            </a:lvl3pPr>
            <a:lvl4pPr lvl="3" rtl="0">
              <a:lnSpc>
                <a:spcPct val="115000"/>
              </a:lnSpc>
              <a:spcBef>
                <a:spcPts val="0"/>
              </a:spcBef>
              <a:spcAft>
                <a:spcPts val="0"/>
              </a:spcAft>
              <a:buClr>
                <a:schemeClr val="dk1"/>
              </a:buClr>
              <a:buSzPts val="2500"/>
              <a:buNone/>
              <a:defRPr sz="2500">
                <a:solidFill>
                  <a:schemeClr val="dk1"/>
                </a:solidFill>
              </a:defRPr>
            </a:lvl4pPr>
            <a:lvl5pPr lvl="4" rtl="0">
              <a:lnSpc>
                <a:spcPct val="115000"/>
              </a:lnSpc>
              <a:spcBef>
                <a:spcPts val="0"/>
              </a:spcBef>
              <a:spcAft>
                <a:spcPts val="0"/>
              </a:spcAft>
              <a:buClr>
                <a:schemeClr val="dk1"/>
              </a:buClr>
              <a:buSzPts val="2500"/>
              <a:buNone/>
              <a:defRPr sz="2500">
                <a:solidFill>
                  <a:schemeClr val="dk1"/>
                </a:solidFill>
              </a:defRPr>
            </a:lvl5pPr>
            <a:lvl6pPr lvl="5" rtl="0">
              <a:lnSpc>
                <a:spcPct val="115000"/>
              </a:lnSpc>
              <a:spcBef>
                <a:spcPts val="0"/>
              </a:spcBef>
              <a:spcAft>
                <a:spcPts val="0"/>
              </a:spcAft>
              <a:buClr>
                <a:schemeClr val="dk1"/>
              </a:buClr>
              <a:buSzPts val="2500"/>
              <a:buNone/>
              <a:defRPr sz="2500">
                <a:solidFill>
                  <a:schemeClr val="dk1"/>
                </a:solidFill>
              </a:defRPr>
            </a:lvl6pPr>
            <a:lvl7pPr lvl="6" rtl="0">
              <a:lnSpc>
                <a:spcPct val="115000"/>
              </a:lnSpc>
              <a:spcBef>
                <a:spcPts val="0"/>
              </a:spcBef>
              <a:spcAft>
                <a:spcPts val="0"/>
              </a:spcAft>
              <a:buClr>
                <a:schemeClr val="dk1"/>
              </a:buClr>
              <a:buSzPts val="2500"/>
              <a:buNone/>
              <a:defRPr sz="2500">
                <a:solidFill>
                  <a:schemeClr val="dk1"/>
                </a:solidFill>
              </a:defRPr>
            </a:lvl7pPr>
            <a:lvl8pPr lvl="7" rtl="0">
              <a:lnSpc>
                <a:spcPct val="115000"/>
              </a:lnSpc>
              <a:spcBef>
                <a:spcPts val="0"/>
              </a:spcBef>
              <a:spcAft>
                <a:spcPts val="0"/>
              </a:spcAft>
              <a:buClr>
                <a:schemeClr val="dk1"/>
              </a:buClr>
              <a:buSzPts val="2500"/>
              <a:buNone/>
              <a:defRPr sz="2500">
                <a:solidFill>
                  <a:schemeClr val="dk1"/>
                </a:solidFill>
              </a:defRPr>
            </a:lvl8pPr>
            <a:lvl9pPr lvl="8" rtl="0">
              <a:lnSpc>
                <a:spcPct val="115000"/>
              </a:lnSpc>
              <a:spcBef>
                <a:spcPts val="0"/>
              </a:spcBef>
              <a:spcAft>
                <a:spcPts val="0"/>
              </a:spcAft>
              <a:buClr>
                <a:schemeClr val="dk1"/>
              </a:buClr>
              <a:buSzPts val="2500"/>
              <a:buNone/>
              <a:defRPr sz="2500">
                <a:solidFill>
                  <a:schemeClr val="dk1"/>
                </a:solidFill>
              </a:defRPr>
            </a:lvl9pPr>
          </a:lstStyle>
          <a:p/>
        </p:txBody>
      </p:sp>
      <p:sp>
        <p:nvSpPr>
          <p:cNvPr id="116" name="Google Shape;116;p5"/>
          <p:cNvSpPr txBox="1"/>
          <p:nvPr>
            <p:ph idx="3" type="subTitle"/>
          </p:nvPr>
        </p:nvSpPr>
        <p:spPr>
          <a:xfrm>
            <a:off x="1914375" y="3032650"/>
            <a:ext cx="2190000" cy="869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400"/>
              <a:buNone/>
              <a:defRPr sz="1400"/>
            </a:lvl1pPr>
            <a:lvl2pPr lvl="1" rtl="0">
              <a:lnSpc>
                <a:spcPct val="115000"/>
              </a:lnSpc>
              <a:spcBef>
                <a:spcPts val="0"/>
              </a:spcBef>
              <a:spcAft>
                <a:spcPts val="0"/>
              </a:spcAft>
              <a:buClr>
                <a:schemeClr val="dk1"/>
              </a:buClr>
              <a:buSzPts val="1400"/>
              <a:buNone/>
              <a:defRPr sz="1400">
                <a:solidFill>
                  <a:schemeClr val="dk1"/>
                </a:solidFill>
              </a:defRPr>
            </a:lvl2pPr>
            <a:lvl3pPr lvl="2" rtl="0">
              <a:lnSpc>
                <a:spcPct val="115000"/>
              </a:lnSpc>
              <a:spcBef>
                <a:spcPts val="0"/>
              </a:spcBef>
              <a:spcAft>
                <a:spcPts val="0"/>
              </a:spcAft>
              <a:buClr>
                <a:schemeClr val="dk1"/>
              </a:buClr>
              <a:buSzPts val="1400"/>
              <a:buNone/>
              <a:defRPr sz="1400">
                <a:solidFill>
                  <a:schemeClr val="dk1"/>
                </a:solidFill>
              </a:defRPr>
            </a:lvl3pPr>
            <a:lvl4pPr lvl="3" rtl="0">
              <a:lnSpc>
                <a:spcPct val="115000"/>
              </a:lnSpc>
              <a:spcBef>
                <a:spcPts val="0"/>
              </a:spcBef>
              <a:spcAft>
                <a:spcPts val="0"/>
              </a:spcAft>
              <a:buClr>
                <a:schemeClr val="dk1"/>
              </a:buClr>
              <a:buSzPts val="1400"/>
              <a:buNone/>
              <a:defRPr sz="1400">
                <a:solidFill>
                  <a:schemeClr val="dk1"/>
                </a:solidFill>
              </a:defRPr>
            </a:lvl4pPr>
            <a:lvl5pPr lvl="4" rtl="0">
              <a:lnSpc>
                <a:spcPct val="115000"/>
              </a:lnSpc>
              <a:spcBef>
                <a:spcPts val="0"/>
              </a:spcBef>
              <a:spcAft>
                <a:spcPts val="0"/>
              </a:spcAft>
              <a:buClr>
                <a:schemeClr val="dk1"/>
              </a:buClr>
              <a:buSzPts val="1400"/>
              <a:buNone/>
              <a:defRPr sz="1400">
                <a:solidFill>
                  <a:schemeClr val="dk1"/>
                </a:solidFill>
              </a:defRPr>
            </a:lvl5pPr>
            <a:lvl6pPr lvl="5" rtl="0">
              <a:lnSpc>
                <a:spcPct val="115000"/>
              </a:lnSpc>
              <a:spcBef>
                <a:spcPts val="0"/>
              </a:spcBef>
              <a:spcAft>
                <a:spcPts val="0"/>
              </a:spcAft>
              <a:buClr>
                <a:schemeClr val="dk1"/>
              </a:buClr>
              <a:buSzPts val="1400"/>
              <a:buNone/>
              <a:defRPr sz="1400">
                <a:solidFill>
                  <a:schemeClr val="dk1"/>
                </a:solidFill>
              </a:defRPr>
            </a:lvl6pPr>
            <a:lvl7pPr lvl="6" rtl="0">
              <a:lnSpc>
                <a:spcPct val="115000"/>
              </a:lnSpc>
              <a:spcBef>
                <a:spcPts val="0"/>
              </a:spcBef>
              <a:spcAft>
                <a:spcPts val="0"/>
              </a:spcAft>
              <a:buClr>
                <a:schemeClr val="dk1"/>
              </a:buClr>
              <a:buSzPts val="1400"/>
              <a:buNone/>
              <a:defRPr sz="1400">
                <a:solidFill>
                  <a:schemeClr val="dk1"/>
                </a:solidFill>
              </a:defRPr>
            </a:lvl7pPr>
            <a:lvl8pPr lvl="7" rtl="0">
              <a:lnSpc>
                <a:spcPct val="115000"/>
              </a:lnSpc>
              <a:spcBef>
                <a:spcPts val="0"/>
              </a:spcBef>
              <a:spcAft>
                <a:spcPts val="0"/>
              </a:spcAft>
              <a:buClr>
                <a:schemeClr val="dk1"/>
              </a:buClr>
              <a:buSzPts val="1400"/>
              <a:buNone/>
              <a:defRPr sz="1400">
                <a:solidFill>
                  <a:schemeClr val="dk1"/>
                </a:solidFill>
              </a:defRPr>
            </a:lvl8pPr>
            <a:lvl9pPr lvl="8" rtl="0">
              <a:lnSpc>
                <a:spcPct val="115000"/>
              </a:lnSpc>
              <a:spcBef>
                <a:spcPts val="0"/>
              </a:spcBef>
              <a:spcAft>
                <a:spcPts val="0"/>
              </a:spcAft>
              <a:buClr>
                <a:schemeClr val="dk1"/>
              </a:buClr>
              <a:buSzPts val="1400"/>
              <a:buNone/>
              <a:defRPr sz="1400">
                <a:solidFill>
                  <a:schemeClr val="dk1"/>
                </a:solidFill>
              </a:defRPr>
            </a:lvl9pPr>
          </a:lstStyle>
          <a:p/>
        </p:txBody>
      </p:sp>
      <p:sp>
        <p:nvSpPr>
          <p:cNvPr id="117" name="Google Shape;117;p5"/>
          <p:cNvSpPr txBox="1"/>
          <p:nvPr>
            <p:ph idx="4" type="subTitle"/>
          </p:nvPr>
        </p:nvSpPr>
        <p:spPr>
          <a:xfrm>
            <a:off x="1921313" y="2668250"/>
            <a:ext cx="2190000" cy="522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2500"/>
              <a:buNone/>
              <a:defRPr b="1" sz="2600">
                <a:solidFill>
                  <a:schemeClr val="dk1"/>
                </a:solidFill>
                <a:latin typeface="Barlow Condensed"/>
                <a:ea typeface="Barlow Condensed"/>
                <a:cs typeface="Barlow Condensed"/>
                <a:sym typeface="Barlow Condensed"/>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0"/>
              </a:spcBef>
              <a:spcAft>
                <a:spcPts val="0"/>
              </a:spcAft>
              <a:buClr>
                <a:schemeClr val="dk1"/>
              </a:buClr>
              <a:buSzPts val="2500"/>
              <a:buNone/>
              <a:defRPr sz="2500">
                <a:solidFill>
                  <a:schemeClr val="dk1"/>
                </a:solidFill>
              </a:defRPr>
            </a:lvl3pPr>
            <a:lvl4pPr lvl="3" rtl="0">
              <a:lnSpc>
                <a:spcPct val="115000"/>
              </a:lnSpc>
              <a:spcBef>
                <a:spcPts val="0"/>
              </a:spcBef>
              <a:spcAft>
                <a:spcPts val="0"/>
              </a:spcAft>
              <a:buClr>
                <a:schemeClr val="dk1"/>
              </a:buClr>
              <a:buSzPts val="2500"/>
              <a:buNone/>
              <a:defRPr sz="2500">
                <a:solidFill>
                  <a:schemeClr val="dk1"/>
                </a:solidFill>
              </a:defRPr>
            </a:lvl4pPr>
            <a:lvl5pPr lvl="4" rtl="0">
              <a:lnSpc>
                <a:spcPct val="115000"/>
              </a:lnSpc>
              <a:spcBef>
                <a:spcPts val="0"/>
              </a:spcBef>
              <a:spcAft>
                <a:spcPts val="0"/>
              </a:spcAft>
              <a:buClr>
                <a:schemeClr val="dk1"/>
              </a:buClr>
              <a:buSzPts val="2500"/>
              <a:buNone/>
              <a:defRPr sz="2500">
                <a:solidFill>
                  <a:schemeClr val="dk1"/>
                </a:solidFill>
              </a:defRPr>
            </a:lvl5pPr>
            <a:lvl6pPr lvl="5" rtl="0">
              <a:lnSpc>
                <a:spcPct val="115000"/>
              </a:lnSpc>
              <a:spcBef>
                <a:spcPts val="0"/>
              </a:spcBef>
              <a:spcAft>
                <a:spcPts val="0"/>
              </a:spcAft>
              <a:buClr>
                <a:schemeClr val="dk1"/>
              </a:buClr>
              <a:buSzPts val="2500"/>
              <a:buNone/>
              <a:defRPr sz="2500">
                <a:solidFill>
                  <a:schemeClr val="dk1"/>
                </a:solidFill>
              </a:defRPr>
            </a:lvl6pPr>
            <a:lvl7pPr lvl="6" rtl="0">
              <a:lnSpc>
                <a:spcPct val="115000"/>
              </a:lnSpc>
              <a:spcBef>
                <a:spcPts val="0"/>
              </a:spcBef>
              <a:spcAft>
                <a:spcPts val="0"/>
              </a:spcAft>
              <a:buClr>
                <a:schemeClr val="dk1"/>
              </a:buClr>
              <a:buSzPts val="2500"/>
              <a:buNone/>
              <a:defRPr sz="2500">
                <a:solidFill>
                  <a:schemeClr val="dk1"/>
                </a:solidFill>
              </a:defRPr>
            </a:lvl7pPr>
            <a:lvl8pPr lvl="7" rtl="0">
              <a:lnSpc>
                <a:spcPct val="115000"/>
              </a:lnSpc>
              <a:spcBef>
                <a:spcPts val="0"/>
              </a:spcBef>
              <a:spcAft>
                <a:spcPts val="0"/>
              </a:spcAft>
              <a:buClr>
                <a:schemeClr val="dk1"/>
              </a:buClr>
              <a:buSzPts val="2500"/>
              <a:buNone/>
              <a:defRPr sz="2500">
                <a:solidFill>
                  <a:schemeClr val="dk1"/>
                </a:solidFill>
              </a:defRPr>
            </a:lvl8pPr>
            <a:lvl9pPr lvl="8" rtl="0">
              <a:lnSpc>
                <a:spcPct val="115000"/>
              </a:lnSpc>
              <a:spcBef>
                <a:spcPts val="0"/>
              </a:spcBef>
              <a:spcAft>
                <a:spcPts val="0"/>
              </a:spcAft>
              <a:buClr>
                <a:schemeClr val="dk1"/>
              </a:buClr>
              <a:buSzPts val="2500"/>
              <a:buNone/>
              <a:defRPr sz="2500">
                <a:solidFill>
                  <a:schemeClr val="dk1"/>
                </a:solidFill>
              </a:defRPr>
            </a:lvl9pPr>
          </a:lstStyle>
          <a:p/>
        </p:txBody>
      </p:sp>
      <p:grpSp>
        <p:nvGrpSpPr>
          <p:cNvPr id="118" name="Google Shape;118;p5"/>
          <p:cNvGrpSpPr/>
          <p:nvPr/>
        </p:nvGrpSpPr>
        <p:grpSpPr>
          <a:xfrm>
            <a:off x="7080355" y="2536775"/>
            <a:ext cx="3534925" cy="3502475"/>
            <a:chOff x="7080355" y="2536775"/>
            <a:chExt cx="3534925" cy="3502475"/>
          </a:xfrm>
        </p:grpSpPr>
        <p:sp>
          <p:nvSpPr>
            <p:cNvPr id="119" name="Google Shape;119;p5"/>
            <p:cNvSpPr/>
            <p:nvPr/>
          </p:nvSpPr>
          <p:spPr>
            <a:xfrm rot="-5090329">
              <a:off x="7511648" y="2965387"/>
              <a:ext cx="3277861" cy="2645252"/>
            </a:xfrm>
            <a:custGeom>
              <a:rect b="b" l="l" r="r" t="t"/>
              <a:pathLst>
                <a:path extrusionOk="0" h="37421" w="54555">
                  <a:moveTo>
                    <a:pt x="21695" y="0"/>
                  </a:moveTo>
                  <a:cubicBezTo>
                    <a:pt x="16829" y="0"/>
                    <a:pt x="13008" y="4273"/>
                    <a:pt x="11716" y="10167"/>
                  </a:cubicBezTo>
                  <a:cubicBezTo>
                    <a:pt x="9990" y="17978"/>
                    <a:pt x="5775" y="18299"/>
                    <a:pt x="2893" y="26205"/>
                  </a:cubicBezTo>
                  <a:cubicBezTo>
                    <a:pt x="0" y="34123"/>
                    <a:pt x="4858" y="37421"/>
                    <a:pt x="4858" y="37421"/>
                  </a:cubicBezTo>
                  <a:lnTo>
                    <a:pt x="45935" y="36861"/>
                  </a:lnTo>
                  <a:cubicBezTo>
                    <a:pt x="54555" y="28146"/>
                    <a:pt x="53233" y="15513"/>
                    <a:pt x="43482" y="13299"/>
                  </a:cubicBezTo>
                  <a:cubicBezTo>
                    <a:pt x="33743" y="11084"/>
                    <a:pt x="33909" y="5548"/>
                    <a:pt x="26754" y="1464"/>
                  </a:cubicBezTo>
                  <a:cubicBezTo>
                    <a:pt x="24990" y="457"/>
                    <a:pt x="23287" y="0"/>
                    <a:pt x="2169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7080355" y="4705674"/>
              <a:ext cx="362675" cy="334125"/>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grpSp>
      <p:grpSp>
        <p:nvGrpSpPr>
          <p:cNvPr id="121" name="Google Shape;121;p5"/>
          <p:cNvGrpSpPr/>
          <p:nvPr/>
        </p:nvGrpSpPr>
        <p:grpSpPr>
          <a:xfrm rot="-5126960">
            <a:off x="8294758" y="275194"/>
            <a:ext cx="547707" cy="519609"/>
            <a:chOff x="3383825" y="120900"/>
            <a:chExt cx="1052188" cy="998211"/>
          </a:xfrm>
        </p:grpSpPr>
        <p:grpSp>
          <p:nvGrpSpPr>
            <p:cNvPr id="122" name="Google Shape;122;p5"/>
            <p:cNvGrpSpPr/>
            <p:nvPr/>
          </p:nvGrpSpPr>
          <p:grpSpPr>
            <a:xfrm>
              <a:off x="3383825" y="120900"/>
              <a:ext cx="1052188" cy="998211"/>
              <a:chOff x="3383825" y="120900"/>
              <a:chExt cx="1052188" cy="998211"/>
            </a:xfrm>
          </p:grpSpPr>
          <p:sp>
            <p:nvSpPr>
              <p:cNvPr id="123" name="Google Shape;123;p5"/>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5"/>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097" name="Shape 1097"/>
        <p:cNvGrpSpPr/>
        <p:nvPr/>
      </p:nvGrpSpPr>
      <p:grpSpPr>
        <a:xfrm>
          <a:off x="0" y="0"/>
          <a:ext cx="0" cy="0"/>
          <a:chOff x="0" y="0"/>
          <a:chExt cx="0" cy="0"/>
        </a:xfrm>
      </p:grpSpPr>
      <p:sp>
        <p:nvSpPr>
          <p:cNvPr id="1098" name="Google Shape;1098;p42"/>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1099" name="Google Shape;1099;p42"/>
          <p:cNvSpPr txBox="1"/>
          <p:nvPr>
            <p:ph hasCustomPrompt="1" idx="2" type="title"/>
          </p:nvPr>
        </p:nvSpPr>
        <p:spPr>
          <a:xfrm>
            <a:off x="2386556" y="1332150"/>
            <a:ext cx="1131600" cy="5934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sz="4000">
                <a:solidFill>
                  <a:schemeClr val="dk2"/>
                </a:solidFill>
              </a:defRPr>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r>
              <a:t>xx%</a:t>
            </a:r>
          </a:p>
        </p:txBody>
      </p:sp>
      <p:sp>
        <p:nvSpPr>
          <p:cNvPr id="1100" name="Google Shape;1100;p42"/>
          <p:cNvSpPr txBox="1"/>
          <p:nvPr>
            <p:ph idx="1" type="subTitle"/>
          </p:nvPr>
        </p:nvSpPr>
        <p:spPr>
          <a:xfrm>
            <a:off x="1699850" y="2303602"/>
            <a:ext cx="2505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01" name="Google Shape;1101;p42"/>
          <p:cNvSpPr txBox="1"/>
          <p:nvPr>
            <p:ph hasCustomPrompt="1" idx="3" type="title"/>
          </p:nvPr>
        </p:nvSpPr>
        <p:spPr>
          <a:xfrm>
            <a:off x="5618149" y="1332150"/>
            <a:ext cx="1131600" cy="5934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sz="4000">
                <a:solidFill>
                  <a:schemeClr val="dk2"/>
                </a:solidFill>
              </a:defRPr>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r>
              <a:t>xx%</a:t>
            </a:r>
          </a:p>
        </p:txBody>
      </p:sp>
      <p:sp>
        <p:nvSpPr>
          <p:cNvPr id="1102" name="Google Shape;1102;p42"/>
          <p:cNvSpPr txBox="1"/>
          <p:nvPr>
            <p:ph idx="4" type="subTitle"/>
          </p:nvPr>
        </p:nvSpPr>
        <p:spPr>
          <a:xfrm>
            <a:off x="4931447" y="2303602"/>
            <a:ext cx="2505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03" name="Google Shape;1103;p42"/>
          <p:cNvSpPr txBox="1"/>
          <p:nvPr>
            <p:ph hasCustomPrompt="1" idx="5" type="title"/>
          </p:nvPr>
        </p:nvSpPr>
        <p:spPr>
          <a:xfrm>
            <a:off x="2386556" y="3083727"/>
            <a:ext cx="1131600" cy="5934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sz="4000">
                <a:solidFill>
                  <a:schemeClr val="dk2"/>
                </a:solidFill>
              </a:defRPr>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r>
              <a:t>xx%</a:t>
            </a:r>
          </a:p>
        </p:txBody>
      </p:sp>
      <p:sp>
        <p:nvSpPr>
          <p:cNvPr id="1104" name="Google Shape;1104;p42"/>
          <p:cNvSpPr txBox="1"/>
          <p:nvPr>
            <p:ph idx="6" type="subTitle"/>
          </p:nvPr>
        </p:nvSpPr>
        <p:spPr>
          <a:xfrm>
            <a:off x="1699850" y="4050977"/>
            <a:ext cx="2505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05" name="Google Shape;1105;p42"/>
          <p:cNvSpPr txBox="1"/>
          <p:nvPr>
            <p:ph hasCustomPrompt="1" idx="7" type="title"/>
          </p:nvPr>
        </p:nvSpPr>
        <p:spPr>
          <a:xfrm>
            <a:off x="5618149" y="3083727"/>
            <a:ext cx="1131600" cy="5934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sz="4000">
                <a:solidFill>
                  <a:schemeClr val="dk2"/>
                </a:solidFill>
              </a:defRPr>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r>
              <a:t>xx%</a:t>
            </a:r>
          </a:p>
        </p:txBody>
      </p:sp>
      <p:sp>
        <p:nvSpPr>
          <p:cNvPr id="1106" name="Google Shape;1106;p42"/>
          <p:cNvSpPr txBox="1"/>
          <p:nvPr>
            <p:ph idx="8" type="subTitle"/>
          </p:nvPr>
        </p:nvSpPr>
        <p:spPr>
          <a:xfrm>
            <a:off x="4931447" y="4050977"/>
            <a:ext cx="2505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07" name="Google Shape;1107;p42"/>
          <p:cNvSpPr txBox="1"/>
          <p:nvPr>
            <p:ph idx="9" type="subTitle"/>
          </p:nvPr>
        </p:nvSpPr>
        <p:spPr>
          <a:xfrm>
            <a:off x="1699856" y="1937162"/>
            <a:ext cx="2505000" cy="466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600">
                <a:solidFill>
                  <a:schemeClr val="dk1"/>
                </a:solidFill>
                <a:latin typeface="Barlow Condensed"/>
                <a:ea typeface="Barlow Condensed"/>
                <a:cs typeface="Barlow Condensed"/>
                <a:sym typeface="Barlow Condense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08" name="Google Shape;1108;p42"/>
          <p:cNvSpPr txBox="1"/>
          <p:nvPr>
            <p:ph idx="13" type="subTitle"/>
          </p:nvPr>
        </p:nvSpPr>
        <p:spPr>
          <a:xfrm>
            <a:off x="4931449" y="1937162"/>
            <a:ext cx="2505000" cy="466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600">
                <a:solidFill>
                  <a:schemeClr val="dk1"/>
                </a:solidFill>
                <a:latin typeface="Barlow Condensed"/>
                <a:ea typeface="Barlow Condensed"/>
                <a:cs typeface="Barlow Condensed"/>
                <a:sym typeface="Barlow Condense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09" name="Google Shape;1109;p42"/>
          <p:cNvSpPr txBox="1"/>
          <p:nvPr>
            <p:ph idx="14" type="subTitle"/>
          </p:nvPr>
        </p:nvSpPr>
        <p:spPr>
          <a:xfrm>
            <a:off x="1699856" y="3684296"/>
            <a:ext cx="2505000" cy="466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600">
                <a:solidFill>
                  <a:schemeClr val="dk1"/>
                </a:solidFill>
                <a:latin typeface="Barlow Condensed"/>
                <a:ea typeface="Barlow Condensed"/>
                <a:cs typeface="Barlow Condensed"/>
                <a:sym typeface="Barlow Condense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10" name="Google Shape;1110;p42"/>
          <p:cNvSpPr txBox="1"/>
          <p:nvPr>
            <p:ph idx="15" type="subTitle"/>
          </p:nvPr>
        </p:nvSpPr>
        <p:spPr>
          <a:xfrm>
            <a:off x="4931449" y="3684296"/>
            <a:ext cx="2505000" cy="466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600">
                <a:solidFill>
                  <a:schemeClr val="dk1"/>
                </a:solidFill>
                <a:latin typeface="Barlow Condensed"/>
                <a:ea typeface="Barlow Condensed"/>
                <a:cs typeface="Barlow Condensed"/>
                <a:sym typeface="Barlow Condense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11" name="Google Shape;1111;p42"/>
          <p:cNvSpPr/>
          <p:nvPr/>
        </p:nvSpPr>
        <p:spPr>
          <a:xfrm rot="-5400000">
            <a:off x="-794948" y="706874"/>
            <a:ext cx="2254475" cy="778780"/>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2"/>
          <p:cNvSpPr/>
          <p:nvPr/>
        </p:nvSpPr>
        <p:spPr>
          <a:xfrm flipH="1" rot="-5400000">
            <a:off x="6657351" y="644499"/>
            <a:ext cx="4702380" cy="1928882"/>
          </a:xfrm>
          <a:custGeom>
            <a:rect b="b" l="l" r="r" t="t"/>
            <a:pathLst>
              <a:path extrusionOk="0" h="29845" w="59001">
                <a:moveTo>
                  <a:pt x="19228" y="0"/>
                </a:moveTo>
                <a:cubicBezTo>
                  <a:pt x="13562" y="0"/>
                  <a:pt x="7982" y="3456"/>
                  <a:pt x="4239" y="10735"/>
                </a:cubicBezTo>
                <a:cubicBezTo>
                  <a:pt x="0" y="18950"/>
                  <a:pt x="2548" y="27594"/>
                  <a:pt x="3346" y="29844"/>
                </a:cubicBezTo>
                <a:lnTo>
                  <a:pt x="54328" y="29832"/>
                </a:lnTo>
                <a:cubicBezTo>
                  <a:pt x="59001" y="10430"/>
                  <a:pt x="50773" y="5972"/>
                  <a:pt x="42764" y="5972"/>
                </a:cubicBezTo>
                <a:cubicBezTo>
                  <a:pt x="41936" y="5972"/>
                  <a:pt x="41111" y="6020"/>
                  <a:pt x="40303" y="6103"/>
                </a:cubicBezTo>
                <a:cubicBezTo>
                  <a:pt x="39283" y="6208"/>
                  <a:pt x="38386" y="6256"/>
                  <a:pt x="37585" y="6256"/>
                </a:cubicBezTo>
                <a:cubicBezTo>
                  <a:pt x="31526" y="6256"/>
                  <a:pt x="30952" y="3479"/>
                  <a:pt x="24527" y="1007"/>
                </a:cubicBezTo>
                <a:cubicBezTo>
                  <a:pt x="22788" y="340"/>
                  <a:pt x="21004" y="0"/>
                  <a:pt x="19228"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2"/>
          <p:cNvSpPr/>
          <p:nvPr/>
        </p:nvSpPr>
        <p:spPr>
          <a:xfrm flipH="1" rot="2065663">
            <a:off x="8529533" y="3923620"/>
            <a:ext cx="577152" cy="261367"/>
          </a:xfrm>
          <a:custGeom>
            <a:rect b="b" l="l" r="r" t="t"/>
            <a:pathLst>
              <a:path extrusionOk="0" h="4044" w="8930">
                <a:moveTo>
                  <a:pt x="2231" y="1"/>
                </a:moveTo>
                <a:cubicBezTo>
                  <a:pt x="1110" y="1"/>
                  <a:pt x="333" y="265"/>
                  <a:pt x="203" y="998"/>
                </a:cubicBezTo>
                <a:cubicBezTo>
                  <a:pt x="0" y="2189"/>
                  <a:pt x="1727" y="3498"/>
                  <a:pt x="4072" y="3915"/>
                </a:cubicBezTo>
                <a:cubicBezTo>
                  <a:pt x="4565" y="4002"/>
                  <a:pt x="5045" y="4043"/>
                  <a:pt x="5499" y="4043"/>
                </a:cubicBezTo>
                <a:cubicBezTo>
                  <a:pt x="7215" y="4043"/>
                  <a:pt x="8546" y="3452"/>
                  <a:pt x="8716" y="2510"/>
                </a:cubicBezTo>
                <a:cubicBezTo>
                  <a:pt x="8930" y="1308"/>
                  <a:pt x="7073" y="688"/>
                  <a:pt x="4727" y="272"/>
                </a:cubicBezTo>
                <a:cubicBezTo>
                  <a:pt x="3807" y="109"/>
                  <a:pt x="2948" y="1"/>
                  <a:pt x="2231" y="1"/>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4" name="Google Shape;1114;p42"/>
          <p:cNvGrpSpPr/>
          <p:nvPr/>
        </p:nvGrpSpPr>
        <p:grpSpPr>
          <a:xfrm rot="1542416">
            <a:off x="1039841" y="56741"/>
            <a:ext cx="333048" cy="315962"/>
            <a:chOff x="3383825" y="120900"/>
            <a:chExt cx="1052188" cy="998211"/>
          </a:xfrm>
        </p:grpSpPr>
        <p:grpSp>
          <p:nvGrpSpPr>
            <p:cNvPr id="1115" name="Google Shape;1115;p42"/>
            <p:cNvGrpSpPr/>
            <p:nvPr/>
          </p:nvGrpSpPr>
          <p:grpSpPr>
            <a:xfrm>
              <a:off x="3383825" y="120900"/>
              <a:ext cx="1052188" cy="998211"/>
              <a:chOff x="3383825" y="120900"/>
              <a:chExt cx="1052188" cy="998211"/>
            </a:xfrm>
          </p:grpSpPr>
          <p:sp>
            <p:nvSpPr>
              <p:cNvPr id="1116" name="Google Shape;1116;p42"/>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2"/>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8" name="Google Shape;1118;p42"/>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42"/>
          <p:cNvGrpSpPr/>
          <p:nvPr/>
        </p:nvGrpSpPr>
        <p:grpSpPr>
          <a:xfrm>
            <a:off x="7724204" y="4411237"/>
            <a:ext cx="1066518" cy="657082"/>
            <a:chOff x="7724204" y="4411237"/>
            <a:chExt cx="1066518" cy="657082"/>
          </a:xfrm>
        </p:grpSpPr>
        <p:grpSp>
          <p:nvGrpSpPr>
            <p:cNvPr id="1120" name="Google Shape;1120;p42"/>
            <p:cNvGrpSpPr/>
            <p:nvPr/>
          </p:nvGrpSpPr>
          <p:grpSpPr>
            <a:xfrm rot="5673040">
              <a:off x="8236156" y="4445035"/>
              <a:ext cx="547707" cy="519609"/>
              <a:chOff x="3383825" y="120900"/>
              <a:chExt cx="1052188" cy="998211"/>
            </a:xfrm>
          </p:grpSpPr>
          <p:grpSp>
            <p:nvGrpSpPr>
              <p:cNvPr id="1121" name="Google Shape;1121;p42"/>
              <p:cNvGrpSpPr/>
              <p:nvPr/>
            </p:nvGrpSpPr>
            <p:grpSpPr>
              <a:xfrm>
                <a:off x="3383825" y="120900"/>
                <a:ext cx="1052188" cy="998211"/>
                <a:chOff x="3383825" y="120900"/>
                <a:chExt cx="1052188" cy="998211"/>
              </a:xfrm>
            </p:grpSpPr>
            <p:sp>
              <p:nvSpPr>
                <p:cNvPr id="1122" name="Google Shape;1122;p42"/>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2"/>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4" name="Google Shape;1124;p42"/>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42"/>
            <p:cNvGrpSpPr/>
            <p:nvPr/>
          </p:nvGrpSpPr>
          <p:grpSpPr>
            <a:xfrm rot="5672541">
              <a:off x="7728094" y="4752871"/>
              <a:ext cx="312218" cy="296201"/>
              <a:chOff x="3383825" y="120900"/>
              <a:chExt cx="1052188" cy="998211"/>
            </a:xfrm>
          </p:grpSpPr>
          <p:grpSp>
            <p:nvGrpSpPr>
              <p:cNvPr id="1126" name="Google Shape;1126;p42"/>
              <p:cNvGrpSpPr/>
              <p:nvPr/>
            </p:nvGrpSpPr>
            <p:grpSpPr>
              <a:xfrm>
                <a:off x="3383825" y="120900"/>
                <a:ext cx="1052188" cy="998211"/>
                <a:chOff x="3383825" y="120900"/>
                <a:chExt cx="1052188" cy="998211"/>
              </a:xfrm>
            </p:grpSpPr>
            <p:sp>
              <p:nvSpPr>
                <p:cNvPr id="1127" name="Google Shape;1127;p42"/>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2"/>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9" name="Google Shape;1129;p42"/>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30" name="Google Shape;1130;p42"/>
          <p:cNvSpPr/>
          <p:nvPr/>
        </p:nvSpPr>
        <p:spPr>
          <a:xfrm rot="10800000">
            <a:off x="15" y="4049718"/>
            <a:ext cx="1492085" cy="1079457"/>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131" name="Shape 1131"/>
        <p:cNvGrpSpPr/>
        <p:nvPr/>
      </p:nvGrpSpPr>
      <p:grpSpPr>
        <a:xfrm>
          <a:off x="0" y="0"/>
          <a:ext cx="0" cy="0"/>
          <a:chOff x="0" y="0"/>
          <a:chExt cx="0" cy="0"/>
        </a:xfrm>
      </p:grpSpPr>
      <p:sp>
        <p:nvSpPr>
          <p:cNvPr id="1132" name="Google Shape;1132;p43"/>
          <p:cNvSpPr txBox="1"/>
          <p:nvPr>
            <p:ph type="title"/>
          </p:nvPr>
        </p:nvSpPr>
        <p:spPr>
          <a:xfrm>
            <a:off x="1458150" y="2986000"/>
            <a:ext cx="6227700" cy="5319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SzPts val="3000"/>
              <a:buNone/>
              <a:defRPr sz="3300"/>
            </a:lvl1pPr>
            <a:lvl2pPr lvl="1" algn="ctr">
              <a:lnSpc>
                <a:spcPct val="115000"/>
              </a:lnSpc>
              <a:spcBef>
                <a:spcPts val="0"/>
              </a:spcBef>
              <a:spcAft>
                <a:spcPts val="0"/>
              </a:spcAft>
              <a:buSzPts val="3000"/>
              <a:buNone/>
              <a:defRPr sz="3000"/>
            </a:lvl2pPr>
            <a:lvl3pPr lvl="2" algn="ctr">
              <a:lnSpc>
                <a:spcPct val="115000"/>
              </a:lnSpc>
              <a:spcBef>
                <a:spcPts val="0"/>
              </a:spcBef>
              <a:spcAft>
                <a:spcPts val="0"/>
              </a:spcAft>
              <a:buSzPts val="3000"/>
              <a:buNone/>
              <a:defRPr sz="3000"/>
            </a:lvl3pPr>
            <a:lvl4pPr lvl="3" algn="ctr">
              <a:lnSpc>
                <a:spcPct val="115000"/>
              </a:lnSpc>
              <a:spcBef>
                <a:spcPts val="0"/>
              </a:spcBef>
              <a:spcAft>
                <a:spcPts val="0"/>
              </a:spcAft>
              <a:buSzPts val="3000"/>
              <a:buNone/>
              <a:defRPr sz="3000"/>
            </a:lvl4pPr>
            <a:lvl5pPr lvl="4" algn="ctr">
              <a:lnSpc>
                <a:spcPct val="115000"/>
              </a:lnSpc>
              <a:spcBef>
                <a:spcPts val="0"/>
              </a:spcBef>
              <a:spcAft>
                <a:spcPts val="0"/>
              </a:spcAft>
              <a:buSzPts val="3000"/>
              <a:buNone/>
              <a:defRPr sz="3000"/>
            </a:lvl5pPr>
            <a:lvl6pPr lvl="5" algn="ctr">
              <a:lnSpc>
                <a:spcPct val="115000"/>
              </a:lnSpc>
              <a:spcBef>
                <a:spcPts val="0"/>
              </a:spcBef>
              <a:spcAft>
                <a:spcPts val="0"/>
              </a:spcAft>
              <a:buSzPts val="3000"/>
              <a:buNone/>
              <a:defRPr sz="3000"/>
            </a:lvl6pPr>
            <a:lvl7pPr lvl="6" algn="ctr">
              <a:lnSpc>
                <a:spcPct val="115000"/>
              </a:lnSpc>
              <a:spcBef>
                <a:spcPts val="0"/>
              </a:spcBef>
              <a:spcAft>
                <a:spcPts val="0"/>
              </a:spcAft>
              <a:buSzPts val="3000"/>
              <a:buNone/>
              <a:defRPr sz="3000"/>
            </a:lvl7pPr>
            <a:lvl8pPr lvl="7" algn="ctr">
              <a:lnSpc>
                <a:spcPct val="115000"/>
              </a:lnSpc>
              <a:spcBef>
                <a:spcPts val="0"/>
              </a:spcBef>
              <a:spcAft>
                <a:spcPts val="0"/>
              </a:spcAft>
              <a:buSzPts val="3000"/>
              <a:buNone/>
              <a:defRPr sz="3000"/>
            </a:lvl8pPr>
            <a:lvl9pPr lvl="8" algn="ctr">
              <a:lnSpc>
                <a:spcPct val="115000"/>
              </a:lnSpc>
              <a:spcBef>
                <a:spcPts val="0"/>
              </a:spcBef>
              <a:spcAft>
                <a:spcPts val="0"/>
              </a:spcAft>
              <a:buSzPts val="3000"/>
              <a:buNone/>
              <a:defRPr sz="3000"/>
            </a:lvl9pPr>
          </a:lstStyle>
          <a:p/>
        </p:txBody>
      </p:sp>
      <p:sp>
        <p:nvSpPr>
          <p:cNvPr id="1133" name="Google Shape;1133;p43"/>
          <p:cNvSpPr txBox="1"/>
          <p:nvPr>
            <p:ph idx="1" type="subTitle"/>
          </p:nvPr>
        </p:nvSpPr>
        <p:spPr>
          <a:xfrm>
            <a:off x="1458150" y="1260575"/>
            <a:ext cx="6227700" cy="1668300"/>
          </a:xfrm>
          <a:prstGeom prst="rect">
            <a:avLst/>
          </a:prstGeom>
        </p:spPr>
        <p:txBody>
          <a:bodyPr anchorCtr="0" anchor="b" bIns="91425" lIns="91425" spcFirstLastPara="1" rIns="91425" wrap="square" tIns="91425">
            <a:noAutofit/>
          </a:bodyPr>
          <a:lstStyle>
            <a:lvl1pPr lvl="0" algn="ctr">
              <a:spcBef>
                <a:spcPts val="0"/>
              </a:spcBef>
              <a:spcAft>
                <a:spcPts val="0"/>
              </a:spcAft>
              <a:buSzPts val="2500"/>
              <a:buNone/>
              <a:defRPr sz="3000"/>
            </a:lvl1pPr>
            <a:lvl2pPr lvl="1" algn="ctr">
              <a:lnSpc>
                <a:spcPct val="115000"/>
              </a:lnSpc>
              <a:spcBef>
                <a:spcPts val="0"/>
              </a:spcBef>
              <a:spcAft>
                <a:spcPts val="0"/>
              </a:spcAft>
              <a:buSzPts val="2500"/>
              <a:buNone/>
              <a:defRPr sz="2500"/>
            </a:lvl2pPr>
            <a:lvl3pPr lvl="2" algn="ctr">
              <a:lnSpc>
                <a:spcPct val="115000"/>
              </a:lnSpc>
              <a:spcBef>
                <a:spcPts val="0"/>
              </a:spcBef>
              <a:spcAft>
                <a:spcPts val="0"/>
              </a:spcAft>
              <a:buSzPts val="2500"/>
              <a:buNone/>
              <a:defRPr sz="2500"/>
            </a:lvl3pPr>
            <a:lvl4pPr lvl="3" algn="ctr">
              <a:lnSpc>
                <a:spcPct val="115000"/>
              </a:lnSpc>
              <a:spcBef>
                <a:spcPts val="0"/>
              </a:spcBef>
              <a:spcAft>
                <a:spcPts val="0"/>
              </a:spcAft>
              <a:buSzPts val="2500"/>
              <a:buNone/>
              <a:defRPr sz="2500"/>
            </a:lvl4pPr>
            <a:lvl5pPr lvl="4" algn="ctr">
              <a:lnSpc>
                <a:spcPct val="115000"/>
              </a:lnSpc>
              <a:spcBef>
                <a:spcPts val="0"/>
              </a:spcBef>
              <a:spcAft>
                <a:spcPts val="0"/>
              </a:spcAft>
              <a:buSzPts val="2500"/>
              <a:buNone/>
              <a:defRPr sz="2500"/>
            </a:lvl5pPr>
            <a:lvl6pPr lvl="5" algn="ctr">
              <a:lnSpc>
                <a:spcPct val="115000"/>
              </a:lnSpc>
              <a:spcBef>
                <a:spcPts val="0"/>
              </a:spcBef>
              <a:spcAft>
                <a:spcPts val="0"/>
              </a:spcAft>
              <a:buSzPts val="2500"/>
              <a:buNone/>
              <a:defRPr sz="2500"/>
            </a:lvl6pPr>
            <a:lvl7pPr lvl="6" algn="ctr">
              <a:lnSpc>
                <a:spcPct val="115000"/>
              </a:lnSpc>
              <a:spcBef>
                <a:spcPts val="0"/>
              </a:spcBef>
              <a:spcAft>
                <a:spcPts val="0"/>
              </a:spcAft>
              <a:buSzPts val="2500"/>
              <a:buNone/>
              <a:defRPr sz="2500"/>
            </a:lvl7pPr>
            <a:lvl8pPr lvl="7" algn="ctr">
              <a:lnSpc>
                <a:spcPct val="115000"/>
              </a:lnSpc>
              <a:spcBef>
                <a:spcPts val="0"/>
              </a:spcBef>
              <a:spcAft>
                <a:spcPts val="0"/>
              </a:spcAft>
              <a:buSzPts val="2500"/>
              <a:buNone/>
              <a:defRPr sz="2500"/>
            </a:lvl8pPr>
            <a:lvl9pPr lvl="8" algn="ctr">
              <a:lnSpc>
                <a:spcPct val="115000"/>
              </a:lnSpc>
              <a:spcBef>
                <a:spcPts val="0"/>
              </a:spcBef>
              <a:spcAft>
                <a:spcPts val="0"/>
              </a:spcAft>
              <a:buSzPts val="2500"/>
              <a:buNone/>
              <a:defRPr sz="2500"/>
            </a:lvl9pPr>
          </a:lstStyle>
          <a:p/>
        </p:txBody>
      </p:sp>
      <p:sp>
        <p:nvSpPr>
          <p:cNvPr id="1134" name="Google Shape;1134;p43"/>
          <p:cNvSpPr/>
          <p:nvPr/>
        </p:nvSpPr>
        <p:spPr>
          <a:xfrm flipH="1" rot="5400000">
            <a:off x="6876511" y="654835"/>
            <a:ext cx="2922315" cy="1612665"/>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3"/>
          <p:cNvSpPr/>
          <p:nvPr/>
        </p:nvSpPr>
        <p:spPr>
          <a:xfrm flipH="1" rot="10800000">
            <a:off x="-1003353" y="-854123"/>
            <a:ext cx="4702380" cy="2218976"/>
          </a:xfrm>
          <a:custGeom>
            <a:rect b="b" l="l" r="r" t="t"/>
            <a:pathLst>
              <a:path extrusionOk="0" h="29845" w="59001">
                <a:moveTo>
                  <a:pt x="19228" y="0"/>
                </a:moveTo>
                <a:cubicBezTo>
                  <a:pt x="13562" y="0"/>
                  <a:pt x="7982" y="3456"/>
                  <a:pt x="4239" y="10735"/>
                </a:cubicBezTo>
                <a:cubicBezTo>
                  <a:pt x="0" y="18950"/>
                  <a:pt x="2548" y="27594"/>
                  <a:pt x="3346" y="29844"/>
                </a:cubicBezTo>
                <a:lnTo>
                  <a:pt x="54328" y="29832"/>
                </a:lnTo>
                <a:cubicBezTo>
                  <a:pt x="59001" y="10430"/>
                  <a:pt x="50773" y="5972"/>
                  <a:pt x="42764" y="5972"/>
                </a:cubicBezTo>
                <a:cubicBezTo>
                  <a:pt x="41936" y="5972"/>
                  <a:pt x="41111" y="6020"/>
                  <a:pt x="40303" y="6103"/>
                </a:cubicBezTo>
                <a:cubicBezTo>
                  <a:pt x="39283" y="6208"/>
                  <a:pt x="38386" y="6256"/>
                  <a:pt x="37585" y="6256"/>
                </a:cubicBezTo>
                <a:cubicBezTo>
                  <a:pt x="31526" y="6256"/>
                  <a:pt x="30952" y="3479"/>
                  <a:pt x="24527" y="1007"/>
                </a:cubicBezTo>
                <a:cubicBezTo>
                  <a:pt x="22788" y="340"/>
                  <a:pt x="21004" y="0"/>
                  <a:pt x="19228"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3"/>
          <p:cNvSpPr/>
          <p:nvPr/>
        </p:nvSpPr>
        <p:spPr>
          <a:xfrm rot="-611598">
            <a:off x="91383" y="1603690"/>
            <a:ext cx="433835" cy="263467"/>
          </a:xfrm>
          <a:custGeom>
            <a:rect b="b" l="l" r="r" t="t"/>
            <a:pathLst>
              <a:path extrusionOk="0" h="4044" w="8930">
                <a:moveTo>
                  <a:pt x="2231" y="1"/>
                </a:moveTo>
                <a:cubicBezTo>
                  <a:pt x="1110" y="1"/>
                  <a:pt x="333" y="265"/>
                  <a:pt x="203" y="998"/>
                </a:cubicBezTo>
                <a:cubicBezTo>
                  <a:pt x="0" y="2189"/>
                  <a:pt x="1727" y="3498"/>
                  <a:pt x="4072" y="3915"/>
                </a:cubicBezTo>
                <a:cubicBezTo>
                  <a:pt x="4565" y="4002"/>
                  <a:pt x="5045" y="4043"/>
                  <a:pt x="5499" y="4043"/>
                </a:cubicBezTo>
                <a:cubicBezTo>
                  <a:pt x="7215" y="4043"/>
                  <a:pt x="8546" y="3452"/>
                  <a:pt x="8716" y="2510"/>
                </a:cubicBezTo>
                <a:cubicBezTo>
                  <a:pt x="8930" y="1308"/>
                  <a:pt x="7073" y="688"/>
                  <a:pt x="4727" y="272"/>
                </a:cubicBezTo>
                <a:cubicBezTo>
                  <a:pt x="3807" y="109"/>
                  <a:pt x="2948" y="1"/>
                  <a:pt x="2231" y="1"/>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7" name="Google Shape;1137;p43"/>
          <p:cNvGrpSpPr/>
          <p:nvPr/>
        </p:nvGrpSpPr>
        <p:grpSpPr>
          <a:xfrm flipH="1" rot="-1542416">
            <a:off x="6978144" y="97378"/>
            <a:ext cx="333048" cy="315962"/>
            <a:chOff x="3383825" y="120900"/>
            <a:chExt cx="1052188" cy="998211"/>
          </a:xfrm>
        </p:grpSpPr>
        <p:grpSp>
          <p:nvGrpSpPr>
            <p:cNvPr id="1138" name="Google Shape;1138;p43"/>
            <p:cNvGrpSpPr/>
            <p:nvPr/>
          </p:nvGrpSpPr>
          <p:grpSpPr>
            <a:xfrm>
              <a:off x="3383825" y="120900"/>
              <a:ext cx="1052188" cy="998211"/>
              <a:chOff x="3383825" y="120900"/>
              <a:chExt cx="1052188" cy="998211"/>
            </a:xfrm>
          </p:grpSpPr>
          <p:sp>
            <p:nvSpPr>
              <p:cNvPr id="1139" name="Google Shape;1139;p43"/>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3"/>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1" name="Google Shape;1141;p43"/>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43"/>
          <p:cNvGrpSpPr/>
          <p:nvPr/>
        </p:nvGrpSpPr>
        <p:grpSpPr>
          <a:xfrm flipH="1">
            <a:off x="237785" y="4341287"/>
            <a:ext cx="1066518" cy="657082"/>
            <a:chOff x="7724204" y="4411237"/>
            <a:chExt cx="1066518" cy="657082"/>
          </a:xfrm>
        </p:grpSpPr>
        <p:grpSp>
          <p:nvGrpSpPr>
            <p:cNvPr id="1143" name="Google Shape;1143;p43"/>
            <p:cNvGrpSpPr/>
            <p:nvPr/>
          </p:nvGrpSpPr>
          <p:grpSpPr>
            <a:xfrm rot="5673040">
              <a:off x="8236156" y="4445035"/>
              <a:ext cx="547707" cy="519609"/>
              <a:chOff x="3383825" y="120900"/>
              <a:chExt cx="1052188" cy="998211"/>
            </a:xfrm>
          </p:grpSpPr>
          <p:grpSp>
            <p:nvGrpSpPr>
              <p:cNvPr id="1144" name="Google Shape;1144;p43"/>
              <p:cNvGrpSpPr/>
              <p:nvPr/>
            </p:nvGrpSpPr>
            <p:grpSpPr>
              <a:xfrm>
                <a:off x="3383825" y="120900"/>
                <a:ext cx="1052188" cy="998211"/>
                <a:chOff x="3383825" y="120900"/>
                <a:chExt cx="1052188" cy="998211"/>
              </a:xfrm>
            </p:grpSpPr>
            <p:sp>
              <p:nvSpPr>
                <p:cNvPr id="1145" name="Google Shape;1145;p43"/>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3"/>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7" name="Google Shape;1147;p43"/>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 name="Google Shape;1148;p43"/>
            <p:cNvGrpSpPr/>
            <p:nvPr/>
          </p:nvGrpSpPr>
          <p:grpSpPr>
            <a:xfrm rot="5672541">
              <a:off x="7728094" y="4752871"/>
              <a:ext cx="312218" cy="296201"/>
              <a:chOff x="3383825" y="120900"/>
              <a:chExt cx="1052188" cy="998211"/>
            </a:xfrm>
          </p:grpSpPr>
          <p:grpSp>
            <p:nvGrpSpPr>
              <p:cNvPr id="1149" name="Google Shape;1149;p43"/>
              <p:cNvGrpSpPr/>
              <p:nvPr/>
            </p:nvGrpSpPr>
            <p:grpSpPr>
              <a:xfrm>
                <a:off x="3383825" y="120900"/>
                <a:ext cx="1052188" cy="998211"/>
                <a:chOff x="3383825" y="120900"/>
                <a:chExt cx="1052188" cy="998211"/>
              </a:xfrm>
            </p:grpSpPr>
            <p:sp>
              <p:nvSpPr>
                <p:cNvPr id="1150" name="Google Shape;1150;p43"/>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3"/>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2" name="Google Shape;1152;p43"/>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1153" name="Shape 1153"/>
        <p:cNvGrpSpPr/>
        <p:nvPr/>
      </p:nvGrpSpPr>
      <p:grpSpPr>
        <a:xfrm>
          <a:off x="0" y="0"/>
          <a:ext cx="0" cy="0"/>
          <a:chOff x="0" y="0"/>
          <a:chExt cx="0" cy="0"/>
        </a:xfrm>
      </p:grpSpPr>
      <p:sp>
        <p:nvSpPr>
          <p:cNvPr id="1154" name="Google Shape;1154;p44"/>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1155" name="Google Shape;1155;p44"/>
          <p:cNvSpPr/>
          <p:nvPr/>
        </p:nvSpPr>
        <p:spPr>
          <a:xfrm rot="-5400000">
            <a:off x="-916163" y="916157"/>
            <a:ext cx="2611106" cy="778780"/>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4"/>
          <p:cNvSpPr/>
          <p:nvPr/>
        </p:nvSpPr>
        <p:spPr>
          <a:xfrm flipH="1" rot="-5400000">
            <a:off x="7019600" y="492976"/>
            <a:ext cx="4188628" cy="1718177"/>
          </a:xfrm>
          <a:custGeom>
            <a:rect b="b" l="l" r="r" t="t"/>
            <a:pathLst>
              <a:path extrusionOk="0" h="29845" w="59001">
                <a:moveTo>
                  <a:pt x="19228" y="0"/>
                </a:moveTo>
                <a:cubicBezTo>
                  <a:pt x="13562" y="0"/>
                  <a:pt x="7982" y="3456"/>
                  <a:pt x="4239" y="10735"/>
                </a:cubicBezTo>
                <a:cubicBezTo>
                  <a:pt x="0" y="18950"/>
                  <a:pt x="2548" y="27594"/>
                  <a:pt x="3346" y="29844"/>
                </a:cubicBezTo>
                <a:lnTo>
                  <a:pt x="54328" y="29832"/>
                </a:lnTo>
                <a:cubicBezTo>
                  <a:pt x="59001" y="10430"/>
                  <a:pt x="50773" y="5972"/>
                  <a:pt x="42764" y="5972"/>
                </a:cubicBezTo>
                <a:cubicBezTo>
                  <a:pt x="41936" y="5972"/>
                  <a:pt x="41111" y="6020"/>
                  <a:pt x="40303" y="6103"/>
                </a:cubicBezTo>
                <a:cubicBezTo>
                  <a:pt x="39283" y="6208"/>
                  <a:pt x="38386" y="6256"/>
                  <a:pt x="37585" y="6256"/>
                </a:cubicBezTo>
                <a:cubicBezTo>
                  <a:pt x="31526" y="6256"/>
                  <a:pt x="30952" y="3479"/>
                  <a:pt x="24527" y="1007"/>
                </a:cubicBezTo>
                <a:cubicBezTo>
                  <a:pt x="22788" y="340"/>
                  <a:pt x="21004" y="0"/>
                  <a:pt x="19228"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4"/>
          <p:cNvSpPr/>
          <p:nvPr/>
        </p:nvSpPr>
        <p:spPr>
          <a:xfrm flipH="1" rot="2065663">
            <a:off x="8452233" y="3500495"/>
            <a:ext cx="577152" cy="261367"/>
          </a:xfrm>
          <a:custGeom>
            <a:rect b="b" l="l" r="r" t="t"/>
            <a:pathLst>
              <a:path extrusionOk="0" h="4044" w="8930">
                <a:moveTo>
                  <a:pt x="2231" y="1"/>
                </a:moveTo>
                <a:cubicBezTo>
                  <a:pt x="1110" y="1"/>
                  <a:pt x="333" y="265"/>
                  <a:pt x="203" y="998"/>
                </a:cubicBezTo>
                <a:cubicBezTo>
                  <a:pt x="0" y="2189"/>
                  <a:pt x="1727" y="3498"/>
                  <a:pt x="4072" y="3915"/>
                </a:cubicBezTo>
                <a:cubicBezTo>
                  <a:pt x="4565" y="4002"/>
                  <a:pt x="5045" y="4043"/>
                  <a:pt x="5499" y="4043"/>
                </a:cubicBezTo>
                <a:cubicBezTo>
                  <a:pt x="7215" y="4043"/>
                  <a:pt x="8546" y="3452"/>
                  <a:pt x="8716" y="2510"/>
                </a:cubicBezTo>
                <a:cubicBezTo>
                  <a:pt x="8930" y="1308"/>
                  <a:pt x="7073" y="688"/>
                  <a:pt x="4727" y="272"/>
                </a:cubicBezTo>
                <a:cubicBezTo>
                  <a:pt x="3807" y="109"/>
                  <a:pt x="2948" y="1"/>
                  <a:pt x="2231" y="1"/>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8" name="Google Shape;1158;p44"/>
          <p:cNvGrpSpPr/>
          <p:nvPr/>
        </p:nvGrpSpPr>
        <p:grpSpPr>
          <a:xfrm rot="1542416">
            <a:off x="7533416" y="162441"/>
            <a:ext cx="333048" cy="315962"/>
            <a:chOff x="3383825" y="120900"/>
            <a:chExt cx="1052188" cy="998211"/>
          </a:xfrm>
        </p:grpSpPr>
        <p:grpSp>
          <p:nvGrpSpPr>
            <p:cNvPr id="1159" name="Google Shape;1159;p44"/>
            <p:cNvGrpSpPr/>
            <p:nvPr/>
          </p:nvGrpSpPr>
          <p:grpSpPr>
            <a:xfrm>
              <a:off x="3383825" y="120900"/>
              <a:ext cx="1052188" cy="998211"/>
              <a:chOff x="3383825" y="120900"/>
              <a:chExt cx="1052188" cy="998211"/>
            </a:xfrm>
          </p:grpSpPr>
          <p:sp>
            <p:nvSpPr>
              <p:cNvPr id="1160" name="Google Shape;1160;p44"/>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4"/>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2" name="Google Shape;1162;p44"/>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44"/>
          <p:cNvGrpSpPr/>
          <p:nvPr/>
        </p:nvGrpSpPr>
        <p:grpSpPr>
          <a:xfrm>
            <a:off x="7895642" y="4358612"/>
            <a:ext cx="1066518" cy="657082"/>
            <a:chOff x="7724204" y="4411237"/>
            <a:chExt cx="1066518" cy="657082"/>
          </a:xfrm>
        </p:grpSpPr>
        <p:grpSp>
          <p:nvGrpSpPr>
            <p:cNvPr id="1164" name="Google Shape;1164;p44"/>
            <p:cNvGrpSpPr/>
            <p:nvPr/>
          </p:nvGrpSpPr>
          <p:grpSpPr>
            <a:xfrm rot="5673040">
              <a:off x="8236156" y="4445035"/>
              <a:ext cx="547707" cy="519609"/>
              <a:chOff x="3383825" y="120900"/>
              <a:chExt cx="1052188" cy="998211"/>
            </a:xfrm>
          </p:grpSpPr>
          <p:grpSp>
            <p:nvGrpSpPr>
              <p:cNvPr id="1165" name="Google Shape;1165;p44"/>
              <p:cNvGrpSpPr/>
              <p:nvPr/>
            </p:nvGrpSpPr>
            <p:grpSpPr>
              <a:xfrm>
                <a:off x="3383825" y="120900"/>
                <a:ext cx="1052188" cy="998211"/>
                <a:chOff x="3383825" y="120900"/>
                <a:chExt cx="1052188" cy="998211"/>
              </a:xfrm>
            </p:grpSpPr>
            <p:sp>
              <p:nvSpPr>
                <p:cNvPr id="1166" name="Google Shape;1166;p44"/>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4"/>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8" name="Google Shape;1168;p44"/>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 name="Google Shape;1169;p44"/>
            <p:cNvGrpSpPr/>
            <p:nvPr/>
          </p:nvGrpSpPr>
          <p:grpSpPr>
            <a:xfrm rot="5672541">
              <a:off x="7728094" y="4752871"/>
              <a:ext cx="312218" cy="296201"/>
              <a:chOff x="3383825" y="120900"/>
              <a:chExt cx="1052188" cy="998211"/>
            </a:xfrm>
          </p:grpSpPr>
          <p:grpSp>
            <p:nvGrpSpPr>
              <p:cNvPr id="1170" name="Google Shape;1170;p44"/>
              <p:cNvGrpSpPr/>
              <p:nvPr/>
            </p:nvGrpSpPr>
            <p:grpSpPr>
              <a:xfrm>
                <a:off x="3383825" y="120900"/>
                <a:ext cx="1052188" cy="998211"/>
                <a:chOff x="3383825" y="120900"/>
                <a:chExt cx="1052188" cy="998211"/>
              </a:xfrm>
            </p:grpSpPr>
            <p:sp>
              <p:nvSpPr>
                <p:cNvPr id="1171" name="Google Shape;1171;p44"/>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4"/>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3" name="Google Shape;1173;p44"/>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74" name="Google Shape;1174;p44"/>
          <p:cNvGrpSpPr/>
          <p:nvPr/>
        </p:nvGrpSpPr>
        <p:grpSpPr>
          <a:xfrm rot="5185255">
            <a:off x="164765" y="4466288"/>
            <a:ext cx="547785" cy="519684"/>
            <a:chOff x="3383825" y="120900"/>
            <a:chExt cx="1052188" cy="998211"/>
          </a:xfrm>
        </p:grpSpPr>
        <p:grpSp>
          <p:nvGrpSpPr>
            <p:cNvPr id="1175" name="Google Shape;1175;p44"/>
            <p:cNvGrpSpPr/>
            <p:nvPr/>
          </p:nvGrpSpPr>
          <p:grpSpPr>
            <a:xfrm>
              <a:off x="3383825" y="120900"/>
              <a:ext cx="1052188" cy="998211"/>
              <a:chOff x="3383825" y="120900"/>
              <a:chExt cx="1052188" cy="998211"/>
            </a:xfrm>
          </p:grpSpPr>
          <p:sp>
            <p:nvSpPr>
              <p:cNvPr id="1176" name="Google Shape;1176;p44"/>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4"/>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8" name="Google Shape;1178;p44"/>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
    <p:spTree>
      <p:nvGrpSpPr>
        <p:cNvPr id="1179" name="Shape 1179"/>
        <p:cNvGrpSpPr/>
        <p:nvPr/>
      </p:nvGrpSpPr>
      <p:grpSpPr>
        <a:xfrm>
          <a:off x="0" y="0"/>
          <a:ext cx="0" cy="0"/>
          <a:chOff x="0" y="0"/>
          <a:chExt cx="0" cy="0"/>
        </a:xfrm>
      </p:grpSpPr>
      <p:grpSp>
        <p:nvGrpSpPr>
          <p:cNvPr id="1180" name="Google Shape;1180;p45"/>
          <p:cNvGrpSpPr/>
          <p:nvPr/>
        </p:nvGrpSpPr>
        <p:grpSpPr>
          <a:xfrm flipH="1" rot="-5400000">
            <a:off x="5666723" y="1622789"/>
            <a:ext cx="5341274" cy="1700168"/>
            <a:chOff x="-102634" y="3964546"/>
            <a:chExt cx="3703817" cy="1178953"/>
          </a:xfrm>
        </p:grpSpPr>
        <p:sp>
          <p:nvSpPr>
            <p:cNvPr id="1181" name="Google Shape;1181;p45"/>
            <p:cNvSpPr/>
            <p:nvPr/>
          </p:nvSpPr>
          <p:spPr>
            <a:xfrm>
              <a:off x="1" y="4506850"/>
              <a:ext cx="3112763" cy="636649"/>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2" name="Google Shape;1182;p45"/>
            <p:cNvGrpSpPr/>
            <p:nvPr/>
          </p:nvGrpSpPr>
          <p:grpSpPr>
            <a:xfrm>
              <a:off x="-102634" y="3964546"/>
              <a:ext cx="3703817" cy="961212"/>
              <a:chOff x="-25209" y="65321"/>
              <a:chExt cx="3703817" cy="961212"/>
            </a:xfrm>
          </p:grpSpPr>
          <p:sp>
            <p:nvSpPr>
              <p:cNvPr id="1183" name="Google Shape;1183;p45"/>
              <p:cNvSpPr/>
              <p:nvPr/>
            </p:nvSpPr>
            <p:spPr>
              <a:xfrm>
                <a:off x="-25209" y="65321"/>
                <a:ext cx="362675" cy="334125"/>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sp>
            <p:nvSpPr>
              <p:cNvPr id="1184" name="Google Shape;1184;p45"/>
              <p:cNvSpPr/>
              <p:nvPr/>
            </p:nvSpPr>
            <p:spPr>
              <a:xfrm rot="4059101">
                <a:off x="3256869" y="609330"/>
                <a:ext cx="373907" cy="353985"/>
              </a:xfrm>
              <a:custGeom>
                <a:rect b="b" l="l" r="r" t="t"/>
                <a:pathLst>
                  <a:path extrusionOk="0" h="10039" w="10604">
                    <a:moveTo>
                      <a:pt x="1210" y="2220"/>
                    </a:moveTo>
                    <a:cubicBezTo>
                      <a:pt x="2226" y="1258"/>
                      <a:pt x="4698" y="-92"/>
                      <a:pt x="6139" y="5"/>
                    </a:cubicBezTo>
                    <a:cubicBezTo>
                      <a:pt x="7580" y="103"/>
                      <a:pt x="9125" y="1854"/>
                      <a:pt x="9854" y="2805"/>
                    </a:cubicBezTo>
                    <a:cubicBezTo>
                      <a:pt x="10583" y="3756"/>
                      <a:pt x="10727" y="4671"/>
                      <a:pt x="10514" y="5709"/>
                    </a:cubicBezTo>
                    <a:cubicBezTo>
                      <a:pt x="10301" y="6747"/>
                      <a:pt x="9626" y="8319"/>
                      <a:pt x="8576" y="9032"/>
                    </a:cubicBezTo>
                    <a:cubicBezTo>
                      <a:pt x="7526" y="9745"/>
                      <a:pt x="5274" y="10199"/>
                      <a:pt x="4212" y="9987"/>
                    </a:cubicBezTo>
                    <a:cubicBezTo>
                      <a:pt x="3151" y="9775"/>
                      <a:pt x="2902" y="8460"/>
                      <a:pt x="2207" y="7758"/>
                    </a:cubicBezTo>
                    <a:cubicBezTo>
                      <a:pt x="1512" y="7056"/>
                      <a:pt x="208" y="6700"/>
                      <a:pt x="42" y="5777"/>
                    </a:cubicBezTo>
                    <a:cubicBezTo>
                      <a:pt x="-124" y="4854"/>
                      <a:pt x="194" y="3182"/>
                      <a:pt x="1210" y="2220"/>
                    </a:cubicBezTo>
                    <a:close/>
                  </a:path>
                </a:pathLst>
              </a:custGeom>
              <a:solidFill>
                <a:srgbClr val="F2AA80">
                  <a:alpha val="13130"/>
                </a:srgbClr>
              </a:solidFill>
              <a:ln>
                <a:noFill/>
              </a:ln>
            </p:spPr>
          </p:sp>
        </p:grpSp>
      </p:grpSp>
      <p:sp>
        <p:nvSpPr>
          <p:cNvPr id="1185" name="Google Shape;1185;p45"/>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1186" name="Google Shape;1186;p45"/>
          <p:cNvSpPr/>
          <p:nvPr/>
        </p:nvSpPr>
        <p:spPr>
          <a:xfrm rot="5400000">
            <a:off x="-897712" y="897707"/>
            <a:ext cx="2467206" cy="671805"/>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5"/>
          <p:cNvSpPr/>
          <p:nvPr/>
        </p:nvSpPr>
        <p:spPr>
          <a:xfrm flipH="1" rot="1921764">
            <a:off x="-548587" y="4384404"/>
            <a:ext cx="3448555" cy="1701997"/>
          </a:xfrm>
          <a:custGeom>
            <a:rect b="b" l="l" r="r" t="t"/>
            <a:pathLst>
              <a:path extrusionOk="0" h="37421" w="54555">
                <a:moveTo>
                  <a:pt x="21695" y="0"/>
                </a:moveTo>
                <a:cubicBezTo>
                  <a:pt x="16829" y="0"/>
                  <a:pt x="13008" y="4273"/>
                  <a:pt x="11716" y="10167"/>
                </a:cubicBezTo>
                <a:cubicBezTo>
                  <a:pt x="9990" y="17978"/>
                  <a:pt x="5775" y="18299"/>
                  <a:pt x="2893" y="26205"/>
                </a:cubicBezTo>
                <a:cubicBezTo>
                  <a:pt x="0" y="34123"/>
                  <a:pt x="4858" y="37421"/>
                  <a:pt x="4858" y="37421"/>
                </a:cubicBezTo>
                <a:lnTo>
                  <a:pt x="45935" y="36861"/>
                </a:lnTo>
                <a:cubicBezTo>
                  <a:pt x="54555" y="28146"/>
                  <a:pt x="53233" y="15513"/>
                  <a:pt x="43482" y="13299"/>
                </a:cubicBezTo>
                <a:cubicBezTo>
                  <a:pt x="33743" y="11084"/>
                  <a:pt x="33909" y="5548"/>
                  <a:pt x="26754" y="1464"/>
                </a:cubicBezTo>
                <a:cubicBezTo>
                  <a:pt x="24990" y="457"/>
                  <a:pt x="23287" y="0"/>
                  <a:pt x="2169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8" name="Google Shape;1188;p45"/>
          <p:cNvGrpSpPr/>
          <p:nvPr/>
        </p:nvGrpSpPr>
        <p:grpSpPr>
          <a:xfrm flipH="1" rot="1867280">
            <a:off x="122650" y="3680553"/>
            <a:ext cx="426492" cy="404613"/>
            <a:chOff x="3383825" y="120900"/>
            <a:chExt cx="1052188" cy="998211"/>
          </a:xfrm>
        </p:grpSpPr>
        <p:grpSp>
          <p:nvGrpSpPr>
            <p:cNvPr id="1189" name="Google Shape;1189;p45"/>
            <p:cNvGrpSpPr/>
            <p:nvPr/>
          </p:nvGrpSpPr>
          <p:grpSpPr>
            <a:xfrm>
              <a:off x="3383825" y="120900"/>
              <a:ext cx="1052188" cy="998211"/>
              <a:chOff x="3383825" y="120900"/>
              <a:chExt cx="1052188" cy="998211"/>
            </a:xfrm>
          </p:grpSpPr>
          <p:sp>
            <p:nvSpPr>
              <p:cNvPr id="1190" name="Google Shape;1190;p45"/>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5"/>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2" name="Google Shape;1192;p45"/>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 name="Google Shape;1193;p45"/>
          <p:cNvGrpSpPr/>
          <p:nvPr/>
        </p:nvGrpSpPr>
        <p:grpSpPr>
          <a:xfrm flipH="1" rot="-5672329">
            <a:off x="250905" y="4427245"/>
            <a:ext cx="547804" cy="519701"/>
            <a:chOff x="3383825" y="120900"/>
            <a:chExt cx="1052188" cy="998211"/>
          </a:xfrm>
        </p:grpSpPr>
        <p:grpSp>
          <p:nvGrpSpPr>
            <p:cNvPr id="1194" name="Google Shape;1194;p45"/>
            <p:cNvGrpSpPr/>
            <p:nvPr/>
          </p:nvGrpSpPr>
          <p:grpSpPr>
            <a:xfrm>
              <a:off x="3383825" y="120900"/>
              <a:ext cx="1052188" cy="998211"/>
              <a:chOff x="3383825" y="120900"/>
              <a:chExt cx="1052188" cy="998211"/>
            </a:xfrm>
          </p:grpSpPr>
          <p:sp>
            <p:nvSpPr>
              <p:cNvPr id="1195" name="Google Shape;1195;p45"/>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5"/>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7" name="Google Shape;1197;p45"/>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45"/>
          <p:cNvGrpSpPr/>
          <p:nvPr/>
        </p:nvGrpSpPr>
        <p:grpSpPr>
          <a:xfrm flipH="1" rot="10800000">
            <a:off x="8401615" y="111929"/>
            <a:ext cx="547664" cy="519569"/>
            <a:chOff x="3383825" y="120900"/>
            <a:chExt cx="1052188" cy="998211"/>
          </a:xfrm>
        </p:grpSpPr>
        <p:grpSp>
          <p:nvGrpSpPr>
            <p:cNvPr id="1199" name="Google Shape;1199;p45"/>
            <p:cNvGrpSpPr/>
            <p:nvPr/>
          </p:nvGrpSpPr>
          <p:grpSpPr>
            <a:xfrm>
              <a:off x="3383825" y="120900"/>
              <a:ext cx="1052188" cy="998211"/>
              <a:chOff x="3383825" y="120900"/>
              <a:chExt cx="1052188" cy="998211"/>
            </a:xfrm>
          </p:grpSpPr>
          <p:sp>
            <p:nvSpPr>
              <p:cNvPr id="1200" name="Google Shape;1200;p45"/>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5"/>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2" name="Google Shape;1202;p45"/>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3" name="Google Shape;1203;p45"/>
          <p:cNvGrpSpPr/>
          <p:nvPr/>
        </p:nvGrpSpPr>
        <p:grpSpPr>
          <a:xfrm flipH="1" rot="10800000">
            <a:off x="6853273" y="5"/>
            <a:ext cx="312184" cy="296169"/>
            <a:chOff x="3383825" y="120900"/>
            <a:chExt cx="1052188" cy="998211"/>
          </a:xfrm>
        </p:grpSpPr>
        <p:grpSp>
          <p:nvGrpSpPr>
            <p:cNvPr id="1204" name="Google Shape;1204;p45"/>
            <p:cNvGrpSpPr/>
            <p:nvPr/>
          </p:nvGrpSpPr>
          <p:grpSpPr>
            <a:xfrm>
              <a:off x="3383825" y="120900"/>
              <a:ext cx="1052188" cy="998211"/>
              <a:chOff x="3383825" y="120900"/>
              <a:chExt cx="1052188" cy="998211"/>
            </a:xfrm>
          </p:grpSpPr>
          <p:sp>
            <p:nvSpPr>
              <p:cNvPr id="1205" name="Google Shape;1205;p45"/>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5"/>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7" name="Google Shape;1207;p45"/>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208" name="Shape 1208"/>
        <p:cNvGrpSpPr/>
        <p:nvPr/>
      </p:nvGrpSpPr>
      <p:grpSpPr>
        <a:xfrm>
          <a:off x="0" y="0"/>
          <a:ext cx="0" cy="0"/>
          <a:chOff x="0" y="0"/>
          <a:chExt cx="0" cy="0"/>
        </a:xfrm>
      </p:grpSpPr>
      <p:sp>
        <p:nvSpPr>
          <p:cNvPr id="1209" name="Google Shape;1209;p46"/>
          <p:cNvSpPr txBox="1"/>
          <p:nvPr>
            <p:ph idx="1" type="subTitle"/>
          </p:nvPr>
        </p:nvSpPr>
        <p:spPr>
          <a:xfrm>
            <a:off x="2471250" y="2131423"/>
            <a:ext cx="4201500" cy="140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sz="1600"/>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210" name="Google Shape;1210;p46"/>
          <p:cNvSpPr txBox="1"/>
          <p:nvPr>
            <p:ph type="title"/>
          </p:nvPr>
        </p:nvSpPr>
        <p:spPr>
          <a:xfrm>
            <a:off x="2471250" y="1371825"/>
            <a:ext cx="4201500" cy="759600"/>
          </a:xfrm>
          <a:prstGeom prst="rect">
            <a:avLst/>
          </a:prstGeom>
        </p:spPr>
        <p:txBody>
          <a:bodyPr anchorCtr="0" anchor="b" bIns="91425" lIns="91425" spcFirstLastPara="1" rIns="91425" wrap="square" tIns="91425">
            <a:noAutofit/>
          </a:bodyPr>
          <a:lstStyle>
            <a:lvl1pPr lvl="0" algn="ctr">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grpSp>
        <p:nvGrpSpPr>
          <p:cNvPr id="1211" name="Google Shape;1211;p46"/>
          <p:cNvGrpSpPr/>
          <p:nvPr/>
        </p:nvGrpSpPr>
        <p:grpSpPr>
          <a:xfrm>
            <a:off x="4634659" y="-5250"/>
            <a:ext cx="4509551" cy="1403424"/>
            <a:chOff x="6272981" y="-5250"/>
            <a:chExt cx="2871045" cy="893502"/>
          </a:xfrm>
        </p:grpSpPr>
        <p:sp>
          <p:nvSpPr>
            <p:cNvPr id="1212" name="Google Shape;1212;p46"/>
            <p:cNvSpPr/>
            <p:nvPr/>
          </p:nvSpPr>
          <p:spPr>
            <a:xfrm>
              <a:off x="6557443" y="-5250"/>
              <a:ext cx="2586583" cy="893502"/>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6"/>
            <p:cNvSpPr/>
            <p:nvPr/>
          </p:nvSpPr>
          <p:spPr>
            <a:xfrm>
              <a:off x="6272981" y="120895"/>
              <a:ext cx="284465" cy="214002"/>
            </a:xfrm>
            <a:custGeom>
              <a:rect b="b" l="l" r="r" t="t"/>
              <a:pathLst>
                <a:path extrusionOk="0" h="7784" w="10347">
                  <a:moveTo>
                    <a:pt x="1687" y="0"/>
                  </a:moveTo>
                  <a:cubicBezTo>
                    <a:pt x="1337" y="0"/>
                    <a:pt x="1052" y="116"/>
                    <a:pt x="846" y="375"/>
                  </a:cubicBezTo>
                  <a:cubicBezTo>
                    <a:pt x="0" y="1435"/>
                    <a:pt x="1251" y="3840"/>
                    <a:pt x="3644" y="5745"/>
                  </a:cubicBezTo>
                  <a:cubicBezTo>
                    <a:pt x="5267" y="7043"/>
                    <a:pt x="7006" y="7783"/>
                    <a:pt x="8217" y="7783"/>
                  </a:cubicBezTo>
                  <a:cubicBezTo>
                    <a:pt x="8782" y="7783"/>
                    <a:pt x="9233" y="7622"/>
                    <a:pt x="9502" y="7281"/>
                  </a:cubicBezTo>
                  <a:cubicBezTo>
                    <a:pt x="10347" y="6221"/>
                    <a:pt x="8597" y="4423"/>
                    <a:pt x="6215" y="2518"/>
                  </a:cubicBezTo>
                  <a:cubicBezTo>
                    <a:pt x="4413" y="1084"/>
                    <a:pt x="2753" y="0"/>
                    <a:pt x="1687"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46"/>
          <p:cNvGrpSpPr/>
          <p:nvPr/>
        </p:nvGrpSpPr>
        <p:grpSpPr>
          <a:xfrm>
            <a:off x="0" y="1764642"/>
            <a:ext cx="9068135" cy="3379097"/>
            <a:chOff x="1" y="2836948"/>
            <a:chExt cx="6189853" cy="2306551"/>
          </a:xfrm>
        </p:grpSpPr>
        <p:sp>
          <p:nvSpPr>
            <p:cNvPr id="1215" name="Google Shape;1215;p46"/>
            <p:cNvSpPr/>
            <p:nvPr/>
          </p:nvSpPr>
          <p:spPr>
            <a:xfrm>
              <a:off x="1" y="4506850"/>
              <a:ext cx="3112763" cy="636649"/>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6" name="Google Shape;1216;p46"/>
            <p:cNvGrpSpPr/>
            <p:nvPr/>
          </p:nvGrpSpPr>
          <p:grpSpPr>
            <a:xfrm>
              <a:off x="3383827" y="2836948"/>
              <a:ext cx="2806027" cy="2189457"/>
              <a:chOff x="3461252" y="-1062277"/>
              <a:chExt cx="2806027" cy="2189457"/>
            </a:xfrm>
          </p:grpSpPr>
          <p:sp>
            <p:nvSpPr>
              <p:cNvPr id="1217" name="Google Shape;1217;p46"/>
              <p:cNvSpPr/>
              <p:nvPr/>
            </p:nvSpPr>
            <p:spPr>
              <a:xfrm>
                <a:off x="5904604" y="-1062277"/>
                <a:ext cx="362675" cy="334125"/>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sp>
            <p:nvSpPr>
              <p:cNvPr id="1218" name="Google Shape;1218;p46"/>
              <p:cNvSpPr/>
              <p:nvPr/>
            </p:nvSpPr>
            <p:spPr>
              <a:xfrm>
                <a:off x="3461252" y="921406"/>
                <a:ext cx="217355" cy="205774"/>
              </a:xfrm>
              <a:custGeom>
                <a:rect b="b" l="l" r="r" t="t"/>
                <a:pathLst>
                  <a:path extrusionOk="0" h="10039" w="10604">
                    <a:moveTo>
                      <a:pt x="1210" y="2220"/>
                    </a:moveTo>
                    <a:cubicBezTo>
                      <a:pt x="2226" y="1258"/>
                      <a:pt x="4698" y="-92"/>
                      <a:pt x="6139" y="5"/>
                    </a:cubicBezTo>
                    <a:cubicBezTo>
                      <a:pt x="7580" y="103"/>
                      <a:pt x="9125" y="1854"/>
                      <a:pt x="9854" y="2805"/>
                    </a:cubicBezTo>
                    <a:cubicBezTo>
                      <a:pt x="10583" y="3756"/>
                      <a:pt x="10727" y="4671"/>
                      <a:pt x="10514" y="5709"/>
                    </a:cubicBezTo>
                    <a:cubicBezTo>
                      <a:pt x="10301" y="6747"/>
                      <a:pt x="9626" y="8319"/>
                      <a:pt x="8576" y="9032"/>
                    </a:cubicBezTo>
                    <a:cubicBezTo>
                      <a:pt x="7526" y="9745"/>
                      <a:pt x="5274" y="10199"/>
                      <a:pt x="4212" y="9987"/>
                    </a:cubicBezTo>
                    <a:cubicBezTo>
                      <a:pt x="3151" y="9775"/>
                      <a:pt x="2902" y="8460"/>
                      <a:pt x="2207" y="7758"/>
                    </a:cubicBezTo>
                    <a:cubicBezTo>
                      <a:pt x="1512" y="7056"/>
                      <a:pt x="208" y="6700"/>
                      <a:pt x="42" y="5777"/>
                    </a:cubicBezTo>
                    <a:cubicBezTo>
                      <a:pt x="-124" y="4854"/>
                      <a:pt x="194" y="3182"/>
                      <a:pt x="1210" y="2220"/>
                    </a:cubicBezTo>
                    <a:close/>
                  </a:path>
                </a:pathLst>
              </a:custGeom>
              <a:solidFill>
                <a:srgbClr val="F2AA80">
                  <a:alpha val="13130"/>
                </a:srgbClr>
              </a:solidFill>
              <a:ln>
                <a:noFill/>
              </a:ln>
            </p:spPr>
          </p:sp>
        </p:grpSp>
      </p:grpSp>
      <p:grpSp>
        <p:nvGrpSpPr>
          <p:cNvPr id="1219" name="Google Shape;1219;p46"/>
          <p:cNvGrpSpPr/>
          <p:nvPr/>
        </p:nvGrpSpPr>
        <p:grpSpPr>
          <a:xfrm rot="10800000">
            <a:off x="116860" y="120910"/>
            <a:ext cx="1540485" cy="1028816"/>
            <a:chOff x="7527648" y="3997591"/>
            <a:chExt cx="1540485" cy="1028816"/>
          </a:xfrm>
        </p:grpSpPr>
        <p:grpSp>
          <p:nvGrpSpPr>
            <p:cNvPr id="1220" name="Google Shape;1220;p46"/>
            <p:cNvGrpSpPr/>
            <p:nvPr/>
          </p:nvGrpSpPr>
          <p:grpSpPr>
            <a:xfrm>
              <a:off x="8383065" y="4506839"/>
              <a:ext cx="547664" cy="519569"/>
              <a:chOff x="3383825" y="120900"/>
              <a:chExt cx="1052188" cy="998211"/>
            </a:xfrm>
          </p:grpSpPr>
          <p:grpSp>
            <p:nvGrpSpPr>
              <p:cNvPr id="1221" name="Google Shape;1221;p46"/>
              <p:cNvGrpSpPr/>
              <p:nvPr/>
            </p:nvGrpSpPr>
            <p:grpSpPr>
              <a:xfrm>
                <a:off x="3383825" y="120900"/>
                <a:ext cx="1052188" cy="998211"/>
                <a:chOff x="3383825" y="120900"/>
                <a:chExt cx="1052188" cy="998211"/>
              </a:xfrm>
            </p:grpSpPr>
            <p:sp>
              <p:nvSpPr>
                <p:cNvPr id="1222" name="Google Shape;1222;p46"/>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6"/>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4" name="Google Shape;1224;p46"/>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 name="Google Shape;1225;p46"/>
            <p:cNvGrpSpPr/>
            <p:nvPr/>
          </p:nvGrpSpPr>
          <p:grpSpPr>
            <a:xfrm rot="-4131043">
              <a:off x="8694198" y="4051915"/>
              <a:ext cx="333038" cy="315953"/>
              <a:chOff x="3383825" y="120900"/>
              <a:chExt cx="1052188" cy="998211"/>
            </a:xfrm>
          </p:grpSpPr>
          <p:grpSp>
            <p:nvGrpSpPr>
              <p:cNvPr id="1226" name="Google Shape;1226;p46"/>
              <p:cNvGrpSpPr/>
              <p:nvPr/>
            </p:nvGrpSpPr>
            <p:grpSpPr>
              <a:xfrm>
                <a:off x="3383825" y="120900"/>
                <a:ext cx="1052188" cy="998211"/>
                <a:chOff x="3383825" y="120900"/>
                <a:chExt cx="1052188" cy="998211"/>
              </a:xfrm>
            </p:grpSpPr>
            <p:sp>
              <p:nvSpPr>
                <p:cNvPr id="1227" name="Google Shape;1227;p46"/>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6"/>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9" name="Google Shape;1229;p46"/>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 name="Google Shape;1230;p46"/>
            <p:cNvGrpSpPr/>
            <p:nvPr/>
          </p:nvGrpSpPr>
          <p:grpSpPr>
            <a:xfrm>
              <a:off x="7527648" y="4677000"/>
              <a:ext cx="312184" cy="296169"/>
              <a:chOff x="3383825" y="120900"/>
              <a:chExt cx="1052188" cy="998211"/>
            </a:xfrm>
          </p:grpSpPr>
          <p:grpSp>
            <p:nvGrpSpPr>
              <p:cNvPr id="1231" name="Google Shape;1231;p46"/>
              <p:cNvGrpSpPr/>
              <p:nvPr/>
            </p:nvGrpSpPr>
            <p:grpSpPr>
              <a:xfrm>
                <a:off x="3383825" y="120900"/>
                <a:ext cx="1052188" cy="998211"/>
                <a:chOff x="3383825" y="120900"/>
                <a:chExt cx="1052188" cy="998211"/>
              </a:xfrm>
            </p:grpSpPr>
            <p:sp>
              <p:nvSpPr>
                <p:cNvPr id="1232" name="Google Shape;1232;p46"/>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6"/>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4" name="Google Shape;1234;p46"/>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35" name="Google Shape;1235;p46"/>
          <p:cNvGrpSpPr/>
          <p:nvPr/>
        </p:nvGrpSpPr>
        <p:grpSpPr>
          <a:xfrm rot="6669007">
            <a:off x="8593363" y="4556281"/>
            <a:ext cx="422844" cy="401152"/>
            <a:chOff x="3383825" y="120900"/>
            <a:chExt cx="1052188" cy="998211"/>
          </a:xfrm>
        </p:grpSpPr>
        <p:grpSp>
          <p:nvGrpSpPr>
            <p:cNvPr id="1236" name="Google Shape;1236;p46"/>
            <p:cNvGrpSpPr/>
            <p:nvPr/>
          </p:nvGrpSpPr>
          <p:grpSpPr>
            <a:xfrm>
              <a:off x="3383825" y="120900"/>
              <a:ext cx="1052188" cy="998211"/>
              <a:chOff x="3383825" y="120900"/>
              <a:chExt cx="1052188" cy="998211"/>
            </a:xfrm>
          </p:grpSpPr>
          <p:sp>
            <p:nvSpPr>
              <p:cNvPr id="1237" name="Google Shape;1237;p46"/>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6"/>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9" name="Google Shape;1239;p46"/>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_1">
    <p:spTree>
      <p:nvGrpSpPr>
        <p:cNvPr id="1240" name="Shape 1240"/>
        <p:cNvGrpSpPr/>
        <p:nvPr/>
      </p:nvGrpSpPr>
      <p:grpSpPr>
        <a:xfrm>
          <a:off x="0" y="0"/>
          <a:ext cx="0" cy="0"/>
          <a:chOff x="0" y="0"/>
          <a:chExt cx="0" cy="0"/>
        </a:xfrm>
      </p:grpSpPr>
      <p:sp>
        <p:nvSpPr>
          <p:cNvPr id="1241" name="Google Shape;1241;p47"/>
          <p:cNvSpPr txBox="1"/>
          <p:nvPr>
            <p:ph idx="1" type="body"/>
          </p:nvPr>
        </p:nvSpPr>
        <p:spPr>
          <a:xfrm>
            <a:off x="2375700" y="1656350"/>
            <a:ext cx="4392600" cy="22389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chemeClr val="dk1"/>
              </a:buClr>
              <a:buSzPts val="1600"/>
              <a:buChar char="●"/>
              <a:defRPr sz="1600"/>
            </a:lvl1pPr>
            <a:lvl2pPr indent="-330200" lvl="1" marL="914400">
              <a:lnSpc>
                <a:spcPct val="115000"/>
              </a:lnSpc>
              <a:spcBef>
                <a:spcPts val="0"/>
              </a:spcBef>
              <a:spcAft>
                <a:spcPts val="0"/>
              </a:spcAft>
              <a:buSzPts val="1600"/>
              <a:buChar char="○"/>
              <a:defRPr sz="1400"/>
            </a:lvl2pPr>
            <a:lvl3pPr indent="-323850" lvl="2" marL="1371600">
              <a:lnSpc>
                <a:spcPct val="115000"/>
              </a:lnSpc>
              <a:spcBef>
                <a:spcPts val="0"/>
              </a:spcBef>
              <a:spcAft>
                <a:spcPts val="0"/>
              </a:spcAft>
              <a:buSzPts val="1500"/>
              <a:buChar char="■"/>
              <a:defRPr sz="1400"/>
            </a:lvl3pPr>
            <a:lvl4pPr indent="-323850" lvl="3" marL="1828800">
              <a:lnSpc>
                <a:spcPct val="115000"/>
              </a:lnSpc>
              <a:spcBef>
                <a:spcPts val="0"/>
              </a:spcBef>
              <a:spcAft>
                <a:spcPts val="0"/>
              </a:spcAft>
              <a:buSzPts val="1500"/>
              <a:buChar char="●"/>
              <a:defRPr sz="1400"/>
            </a:lvl4pPr>
            <a:lvl5pPr indent="-317500" lvl="4" marL="2286000">
              <a:lnSpc>
                <a:spcPct val="115000"/>
              </a:lnSpc>
              <a:spcBef>
                <a:spcPts val="0"/>
              </a:spcBef>
              <a:spcAft>
                <a:spcPts val="0"/>
              </a:spcAft>
              <a:buSzPts val="1400"/>
              <a:buChar char="○"/>
              <a:defRPr sz="1400"/>
            </a:lvl5pPr>
            <a:lvl6pPr indent="-317500" lvl="5" marL="2743200">
              <a:lnSpc>
                <a:spcPct val="115000"/>
              </a:lnSpc>
              <a:spcBef>
                <a:spcPts val="0"/>
              </a:spcBef>
              <a:spcAft>
                <a:spcPts val="0"/>
              </a:spcAft>
              <a:buSzPts val="1400"/>
              <a:buChar char="■"/>
              <a:defRPr sz="1400"/>
            </a:lvl6pPr>
            <a:lvl7pPr indent="-311150" lvl="6" marL="3200400">
              <a:lnSpc>
                <a:spcPct val="115000"/>
              </a:lnSpc>
              <a:spcBef>
                <a:spcPts val="0"/>
              </a:spcBef>
              <a:spcAft>
                <a:spcPts val="0"/>
              </a:spcAft>
              <a:buSzPts val="1300"/>
              <a:buChar char="●"/>
              <a:defRPr sz="1400"/>
            </a:lvl7pPr>
            <a:lvl8pPr indent="-311150" lvl="7" marL="3657600">
              <a:lnSpc>
                <a:spcPct val="115000"/>
              </a:lnSpc>
              <a:spcBef>
                <a:spcPts val="0"/>
              </a:spcBef>
              <a:spcAft>
                <a:spcPts val="0"/>
              </a:spcAft>
              <a:buSzPts val="1300"/>
              <a:buChar char="○"/>
              <a:defRPr sz="1400"/>
            </a:lvl8pPr>
            <a:lvl9pPr indent="-317500" lvl="8" marL="4114800">
              <a:lnSpc>
                <a:spcPct val="115000"/>
              </a:lnSpc>
              <a:spcBef>
                <a:spcPts val="0"/>
              </a:spcBef>
              <a:spcAft>
                <a:spcPts val="0"/>
              </a:spcAft>
              <a:buSzPts val="1400"/>
              <a:buChar char="■"/>
              <a:defRPr sz="1400"/>
            </a:lvl9pPr>
          </a:lstStyle>
          <a:p/>
        </p:txBody>
      </p:sp>
      <p:sp>
        <p:nvSpPr>
          <p:cNvPr id="1242" name="Google Shape;1242;p47"/>
          <p:cNvSpPr/>
          <p:nvPr/>
        </p:nvSpPr>
        <p:spPr>
          <a:xfrm rot="5400000">
            <a:off x="-897712" y="897707"/>
            <a:ext cx="2467206" cy="671805"/>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7"/>
          <p:cNvSpPr/>
          <p:nvPr/>
        </p:nvSpPr>
        <p:spPr>
          <a:xfrm flipH="1" rot="1921764">
            <a:off x="-548587" y="4384404"/>
            <a:ext cx="3448555" cy="1701997"/>
          </a:xfrm>
          <a:custGeom>
            <a:rect b="b" l="l" r="r" t="t"/>
            <a:pathLst>
              <a:path extrusionOk="0" h="37421" w="54555">
                <a:moveTo>
                  <a:pt x="21695" y="0"/>
                </a:moveTo>
                <a:cubicBezTo>
                  <a:pt x="16829" y="0"/>
                  <a:pt x="13008" y="4273"/>
                  <a:pt x="11716" y="10167"/>
                </a:cubicBezTo>
                <a:cubicBezTo>
                  <a:pt x="9990" y="17978"/>
                  <a:pt x="5775" y="18299"/>
                  <a:pt x="2893" y="26205"/>
                </a:cubicBezTo>
                <a:cubicBezTo>
                  <a:pt x="0" y="34123"/>
                  <a:pt x="4858" y="37421"/>
                  <a:pt x="4858" y="37421"/>
                </a:cubicBezTo>
                <a:lnTo>
                  <a:pt x="45935" y="36861"/>
                </a:lnTo>
                <a:cubicBezTo>
                  <a:pt x="54555" y="28146"/>
                  <a:pt x="53233" y="15513"/>
                  <a:pt x="43482" y="13299"/>
                </a:cubicBezTo>
                <a:cubicBezTo>
                  <a:pt x="33743" y="11084"/>
                  <a:pt x="33909" y="5548"/>
                  <a:pt x="26754" y="1464"/>
                </a:cubicBezTo>
                <a:cubicBezTo>
                  <a:pt x="24990" y="457"/>
                  <a:pt x="23287" y="0"/>
                  <a:pt x="2169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4" name="Google Shape;1244;p47"/>
          <p:cNvGrpSpPr/>
          <p:nvPr/>
        </p:nvGrpSpPr>
        <p:grpSpPr>
          <a:xfrm flipH="1" rot="1867280">
            <a:off x="122650" y="3680553"/>
            <a:ext cx="426492" cy="404613"/>
            <a:chOff x="3383825" y="120900"/>
            <a:chExt cx="1052188" cy="998211"/>
          </a:xfrm>
        </p:grpSpPr>
        <p:grpSp>
          <p:nvGrpSpPr>
            <p:cNvPr id="1245" name="Google Shape;1245;p47"/>
            <p:cNvGrpSpPr/>
            <p:nvPr/>
          </p:nvGrpSpPr>
          <p:grpSpPr>
            <a:xfrm>
              <a:off x="3383825" y="120900"/>
              <a:ext cx="1052188" cy="998211"/>
              <a:chOff x="3383825" y="120900"/>
              <a:chExt cx="1052188" cy="998211"/>
            </a:xfrm>
          </p:grpSpPr>
          <p:sp>
            <p:nvSpPr>
              <p:cNvPr id="1246" name="Google Shape;1246;p47"/>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7"/>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8" name="Google Shape;1248;p47"/>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 name="Google Shape;1249;p47"/>
          <p:cNvGrpSpPr/>
          <p:nvPr/>
        </p:nvGrpSpPr>
        <p:grpSpPr>
          <a:xfrm flipH="1" rot="-1542416">
            <a:off x="7595530" y="4698666"/>
            <a:ext cx="333048" cy="315962"/>
            <a:chOff x="3383825" y="120900"/>
            <a:chExt cx="1052188" cy="998211"/>
          </a:xfrm>
        </p:grpSpPr>
        <p:grpSp>
          <p:nvGrpSpPr>
            <p:cNvPr id="1250" name="Google Shape;1250;p47"/>
            <p:cNvGrpSpPr/>
            <p:nvPr/>
          </p:nvGrpSpPr>
          <p:grpSpPr>
            <a:xfrm>
              <a:off x="3383825" y="120900"/>
              <a:ext cx="1052188" cy="998211"/>
              <a:chOff x="3383825" y="120900"/>
              <a:chExt cx="1052188" cy="998211"/>
            </a:xfrm>
          </p:grpSpPr>
          <p:sp>
            <p:nvSpPr>
              <p:cNvPr id="1251" name="Google Shape;1251;p47"/>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7"/>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3" name="Google Shape;1253;p47"/>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 name="Google Shape;1254;p47"/>
          <p:cNvGrpSpPr/>
          <p:nvPr/>
        </p:nvGrpSpPr>
        <p:grpSpPr>
          <a:xfrm flipH="1" rot="-5672329">
            <a:off x="8504468" y="4088620"/>
            <a:ext cx="547804" cy="519701"/>
            <a:chOff x="3383825" y="120900"/>
            <a:chExt cx="1052188" cy="998211"/>
          </a:xfrm>
        </p:grpSpPr>
        <p:grpSp>
          <p:nvGrpSpPr>
            <p:cNvPr id="1255" name="Google Shape;1255;p47"/>
            <p:cNvGrpSpPr/>
            <p:nvPr/>
          </p:nvGrpSpPr>
          <p:grpSpPr>
            <a:xfrm>
              <a:off x="3383825" y="120900"/>
              <a:ext cx="1052188" cy="998211"/>
              <a:chOff x="3383825" y="120900"/>
              <a:chExt cx="1052188" cy="998211"/>
            </a:xfrm>
          </p:grpSpPr>
          <p:sp>
            <p:nvSpPr>
              <p:cNvPr id="1256" name="Google Shape;1256;p47"/>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7"/>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8" name="Google Shape;1258;p47"/>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9" name="Google Shape;1259;p47"/>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grpSp>
        <p:nvGrpSpPr>
          <p:cNvPr id="1260" name="Google Shape;1260;p47"/>
          <p:cNvGrpSpPr/>
          <p:nvPr/>
        </p:nvGrpSpPr>
        <p:grpSpPr>
          <a:xfrm>
            <a:off x="6356532" y="0"/>
            <a:ext cx="2811040" cy="874828"/>
            <a:chOff x="6272981" y="-5250"/>
            <a:chExt cx="2871045" cy="893502"/>
          </a:xfrm>
        </p:grpSpPr>
        <p:sp>
          <p:nvSpPr>
            <p:cNvPr id="1261" name="Google Shape;1261;p47"/>
            <p:cNvSpPr/>
            <p:nvPr/>
          </p:nvSpPr>
          <p:spPr>
            <a:xfrm>
              <a:off x="6557443" y="-5250"/>
              <a:ext cx="2586583" cy="893502"/>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7"/>
            <p:cNvSpPr/>
            <p:nvPr/>
          </p:nvSpPr>
          <p:spPr>
            <a:xfrm>
              <a:off x="6272981" y="120895"/>
              <a:ext cx="284465" cy="214002"/>
            </a:xfrm>
            <a:custGeom>
              <a:rect b="b" l="l" r="r" t="t"/>
              <a:pathLst>
                <a:path extrusionOk="0" h="7784" w="10347">
                  <a:moveTo>
                    <a:pt x="1687" y="0"/>
                  </a:moveTo>
                  <a:cubicBezTo>
                    <a:pt x="1337" y="0"/>
                    <a:pt x="1052" y="116"/>
                    <a:pt x="846" y="375"/>
                  </a:cubicBezTo>
                  <a:cubicBezTo>
                    <a:pt x="0" y="1435"/>
                    <a:pt x="1251" y="3840"/>
                    <a:pt x="3644" y="5745"/>
                  </a:cubicBezTo>
                  <a:cubicBezTo>
                    <a:pt x="5267" y="7043"/>
                    <a:pt x="7006" y="7783"/>
                    <a:pt x="8217" y="7783"/>
                  </a:cubicBezTo>
                  <a:cubicBezTo>
                    <a:pt x="8782" y="7783"/>
                    <a:pt x="9233" y="7622"/>
                    <a:pt x="9502" y="7281"/>
                  </a:cubicBezTo>
                  <a:cubicBezTo>
                    <a:pt x="10347" y="6221"/>
                    <a:pt x="8597" y="4423"/>
                    <a:pt x="6215" y="2518"/>
                  </a:cubicBezTo>
                  <a:cubicBezTo>
                    <a:pt x="4413" y="1084"/>
                    <a:pt x="2753" y="0"/>
                    <a:pt x="1687"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_1">
    <p:spTree>
      <p:nvGrpSpPr>
        <p:cNvPr id="1263" name="Shape 1263"/>
        <p:cNvGrpSpPr/>
        <p:nvPr/>
      </p:nvGrpSpPr>
      <p:grpSpPr>
        <a:xfrm>
          <a:off x="0" y="0"/>
          <a:ext cx="0" cy="0"/>
          <a:chOff x="0" y="0"/>
          <a:chExt cx="0" cy="0"/>
        </a:xfrm>
      </p:grpSpPr>
      <p:sp>
        <p:nvSpPr>
          <p:cNvPr id="1264" name="Google Shape;1264;p48"/>
          <p:cNvSpPr txBox="1"/>
          <p:nvPr>
            <p:ph type="title"/>
          </p:nvPr>
        </p:nvSpPr>
        <p:spPr>
          <a:xfrm>
            <a:off x="811725" y="649950"/>
            <a:ext cx="2785500" cy="2837700"/>
          </a:xfrm>
          <a:prstGeom prst="rect">
            <a:avLst/>
          </a:prstGeom>
        </p:spPr>
        <p:txBody>
          <a:bodyPr anchorCtr="0" anchor="b" bIns="91425" lIns="91425" spcFirstLastPara="1" rIns="91425" wrap="square" tIns="91425">
            <a:noAutofit/>
          </a:bodyPr>
          <a:lstStyle>
            <a:lvl1pPr lvl="0">
              <a:spcBef>
                <a:spcPts val="0"/>
              </a:spcBef>
              <a:spcAft>
                <a:spcPts val="0"/>
              </a:spcAft>
              <a:buSzPts val="4500"/>
              <a:buNone/>
              <a:defRPr/>
            </a:lvl1pPr>
            <a:lvl2pPr lvl="1">
              <a:lnSpc>
                <a:spcPct val="115000"/>
              </a:lnSpc>
              <a:spcBef>
                <a:spcPts val="0"/>
              </a:spcBef>
              <a:spcAft>
                <a:spcPts val="0"/>
              </a:spcAft>
              <a:buSzPts val="4500"/>
              <a:buNone/>
              <a:defRPr/>
            </a:lvl2pPr>
            <a:lvl3pPr lvl="2">
              <a:lnSpc>
                <a:spcPct val="115000"/>
              </a:lnSpc>
              <a:spcBef>
                <a:spcPts val="0"/>
              </a:spcBef>
              <a:spcAft>
                <a:spcPts val="0"/>
              </a:spcAft>
              <a:buSzPts val="4500"/>
              <a:buNone/>
              <a:defRPr/>
            </a:lvl3pPr>
            <a:lvl4pPr lvl="3">
              <a:lnSpc>
                <a:spcPct val="115000"/>
              </a:lnSpc>
              <a:spcBef>
                <a:spcPts val="0"/>
              </a:spcBef>
              <a:spcAft>
                <a:spcPts val="0"/>
              </a:spcAft>
              <a:buSzPts val="4500"/>
              <a:buNone/>
              <a:defRPr/>
            </a:lvl4pPr>
            <a:lvl5pPr lvl="4">
              <a:lnSpc>
                <a:spcPct val="115000"/>
              </a:lnSpc>
              <a:spcBef>
                <a:spcPts val="0"/>
              </a:spcBef>
              <a:spcAft>
                <a:spcPts val="0"/>
              </a:spcAft>
              <a:buSzPts val="4500"/>
              <a:buNone/>
              <a:defRPr/>
            </a:lvl5pPr>
            <a:lvl6pPr lvl="5">
              <a:lnSpc>
                <a:spcPct val="115000"/>
              </a:lnSpc>
              <a:spcBef>
                <a:spcPts val="0"/>
              </a:spcBef>
              <a:spcAft>
                <a:spcPts val="0"/>
              </a:spcAft>
              <a:buSzPts val="4500"/>
              <a:buNone/>
              <a:defRPr/>
            </a:lvl6pPr>
            <a:lvl7pPr lvl="6">
              <a:lnSpc>
                <a:spcPct val="115000"/>
              </a:lnSpc>
              <a:spcBef>
                <a:spcPts val="0"/>
              </a:spcBef>
              <a:spcAft>
                <a:spcPts val="0"/>
              </a:spcAft>
              <a:buSzPts val="4500"/>
              <a:buNone/>
              <a:defRPr/>
            </a:lvl7pPr>
            <a:lvl8pPr lvl="7">
              <a:lnSpc>
                <a:spcPct val="115000"/>
              </a:lnSpc>
              <a:spcBef>
                <a:spcPts val="0"/>
              </a:spcBef>
              <a:spcAft>
                <a:spcPts val="0"/>
              </a:spcAft>
              <a:buSzPts val="4500"/>
              <a:buNone/>
              <a:defRPr/>
            </a:lvl8pPr>
            <a:lvl9pPr lvl="8">
              <a:lnSpc>
                <a:spcPct val="115000"/>
              </a:lnSpc>
              <a:spcBef>
                <a:spcPts val="0"/>
              </a:spcBef>
              <a:spcAft>
                <a:spcPts val="0"/>
              </a:spcAft>
              <a:buSzPts val="4500"/>
              <a:buNone/>
              <a:defRPr/>
            </a:lvl9pPr>
          </a:lstStyle>
          <a:p/>
        </p:txBody>
      </p:sp>
      <p:sp>
        <p:nvSpPr>
          <p:cNvPr id="1265" name="Google Shape;1265;p48"/>
          <p:cNvSpPr txBox="1"/>
          <p:nvPr>
            <p:ph idx="1" type="subTitle"/>
          </p:nvPr>
        </p:nvSpPr>
        <p:spPr>
          <a:xfrm>
            <a:off x="811725" y="3440554"/>
            <a:ext cx="2785500" cy="10530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266" name="Google Shape;1266;p48"/>
          <p:cNvSpPr/>
          <p:nvPr>
            <p:ph idx="2" type="pic"/>
          </p:nvPr>
        </p:nvSpPr>
        <p:spPr>
          <a:xfrm>
            <a:off x="4204400" y="535000"/>
            <a:ext cx="4171500" cy="4092900"/>
          </a:xfrm>
          <a:prstGeom prst="ellipse">
            <a:avLst/>
          </a:prstGeom>
          <a:noFill/>
          <a:ln>
            <a:noFill/>
          </a:ln>
        </p:spPr>
      </p:sp>
      <p:grpSp>
        <p:nvGrpSpPr>
          <p:cNvPr id="1267" name="Google Shape;1267;p48"/>
          <p:cNvGrpSpPr/>
          <p:nvPr/>
        </p:nvGrpSpPr>
        <p:grpSpPr>
          <a:xfrm rot="10800000">
            <a:off x="-75696" y="4148451"/>
            <a:ext cx="3383527" cy="1052993"/>
            <a:chOff x="6272981" y="-5250"/>
            <a:chExt cx="2871045" cy="893502"/>
          </a:xfrm>
        </p:grpSpPr>
        <p:sp>
          <p:nvSpPr>
            <p:cNvPr id="1268" name="Google Shape;1268;p48"/>
            <p:cNvSpPr/>
            <p:nvPr/>
          </p:nvSpPr>
          <p:spPr>
            <a:xfrm>
              <a:off x="6557443" y="-5250"/>
              <a:ext cx="2586583" cy="893502"/>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8"/>
            <p:cNvSpPr/>
            <p:nvPr/>
          </p:nvSpPr>
          <p:spPr>
            <a:xfrm>
              <a:off x="6272981" y="120895"/>
              <a:ext cx="284465" cy="214002"/>
            </a:xfrm>
            <a:custGeom>
              <a:rect b="b" l="l" r="r" t="t"/>
              <a:pathLst>
                <a:path extrusionOk="0" h="7784" w="10347">
                  <a:moveTo>
                    <a:pt x="1687" y="0"/>
                  </a:moveTo>
                  <a:cubicBezTo>
                    <a:pt x="1337" y="0"/>
                    <a:pt x="1052" y="116"/>
                    <a:pt x="846" y="375"/>
                  </a:cubicBezTo>
                  <a:cubicBezTo>
                    <a:pt x="0" y="1435"/>
                    <a:pt x="1251" y="3840"/>
                    <a:pt x="3644" y="5745"/>
                  </a:cubicBezTo>
                  <a:cubicBezTo>
                    <a:pt x="5267" y="7043"/>
                    <a:pt x="7006" y="7783"/>
                    <a:pt x="8217" y="7783"/>
                  </a:cubicBezTo>
                  <a:cubicBezTo>
                    <a:pt x="8782" y="7783"/>
                    <a:pt x="9233" y="7622"/>
                    <a:pt x="9502" y="7281"/>
                  </a:cubicBezTo>
                  <a:cubicBezTo>
                    <a:pt x="10347" y="6221"/>
                    <a:pt x="8597" y="4423"/>
                    <a:pt x="6215" y="2518"/>
                  </a:cubicBezTo>
                  <a:cubicBezTo>
                    <a:pt x="4413" y="1084"/>
                    <a:pt x="2753" y="0"/>
                    <a:pt x="1687"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48"/>
          <p:cNvGrpSpPr/>
          <p:nvPr/>
        </p:nvGrpSpPr>
        <p:grpSpPr>
          <a:xfrm rot="10800000">
            <a:off x="177399" y="-5250"/>
            <a:ext cx="8966811" cy="3935299"/>
            <a:chOff x="1" y="2457288"/>
            <a:chExt cx="6120690" cy="2686211"/>
          </a:xfrm>
        </p:grpSpPr>
        <p:sp>
          <p:nvSpPr>
            <p:cNvPr id="1271" name="Google Shape;1271;p48"/>
            <p:cNvSpPr/>
            <p:nvPr/>
          </p:nvSpPr>
          <p:spPr>
            <a:xfrm>
              <a:off x="1" y="4506850"/>
              <a:ext cx="3112763" cy="636649"/>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48"/>
            <p:cNvGrpSpPr/>
            <p:nvPr/>
          </p:nvGrpSpPr>
          <p:grpSpPr>
            <a:xfrm>
              <a:off x="3383827" y="2457288"/>
              <a:ext cx="2736864" cy="2569117"/>
              <a:chOff x="3461252" y="-1441937"/>
              <a:chExt cx="2736864" cy="2569117"/>
            </a:xfrm>
          </p:grpSpPr>
          <p:sp>
            <p:nvSpPr>
              <p:cNvPr id="1273" name="Google Shape;1273;p48"/>
              <p:cNvSpPr/>
              <p:nvPr/>
            </p:nvSpPr>
            <p:spPr>
              <a:xfrm>
                <a:off x="5976921" y="-1441937"/>
                <a:ext cx="221195" cy="203816"/>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sp>
            <p:nvSpPr>
              <p:cNvPr id="1274" name="Google Shape;1274;p48"/>
              <p:cNvSpPr/>
              <p:nvPr/>
            </p:nvSpPr>
            <p:spPr>
              <a:xfrm>
                <a:off x="3461252" y="921406"/>
                <a:ext cx="217355" cy="205774"/>
              </a:xfrm>
              <a:custGeom>
                <a:rect b="b" l="l" r="r" t="t"/>
                <a:pathLst>
                  <a:path extrusionOk="0" h="10039" w="10604">
                    <a:moveTo>
                      <a:pt x="1210" y="2220"/>
                    </a:moveTo>
                    <a:cubicBezTo>
                      <a:pt x="2226" y="1258"/>
                      <a:pt x="4698" y="-92"/>
                      <a:pt x="6139" y="5"/>
                    </a:cubicBezTo>
                    <a:cubicBezTo>
                      <a:pt x="7580" y="103"/>
                      <a:pt x="9125" y="1854"/>
                      <a:pt x="9854" y="2805"/>
                    </a:cubicBezTo>
                    <a:cubicBezTo>
                      <a:pt x="10583" y="3756"/>
                      <a:pt x="10727" y="4671"/>
                      <a:pt x="10514" y="5709"/>
                    </a:cubicBezTo>
                    <a:cubicBezTo>
                      <a:pt x="10301" y="6747"/>
                      <a:pt x="9626" y="8319"/>
                      <a:pt x="8576" y="9032"/>
                    </a:cubicBezTo>
                    <a:cubicBezTo>
                      <a:pt x="7526" y="9745"/>
                      <a:pt x="5274" y="10199"/>
                      <a:pt x="4212" y="9987"/>
                    </a:cubicBezTo>
                    <a:cubicBezTo>
                      <a:pt x="3151" y="9775"/>
                      <a:pt x="2902" y="8460"/>
                      <a:pt x="2207" y="7758"/>
                    </a:cubicBezTo>
                    <a:cubicBezTo>
                      <a:pt x="1512" y="7056"/>
                      <a:pt x="208" y="6700"/>
                      <a:pt x="42" y="5777"/>
                    </a:cubicBezTo>
                    <a:cubicBezTo>
                      <a:pt x="-124" y="4854"/>
                      <a:pt x="194" y="3182"/>
                      <a:pt x="1210" y="2220"/>
                    </a:cubicBezTo>
                    <a:close/>
                  </a:path>
                </a:pathLst>
              </a:custGeom>
              <a:solidFill>
                <a:srgbClr val="F2AA80">
                  <a:alpha val="13130"/>
                </a:srgbClr>
              </a:solidFill>
              <a:ln>
                <a:noFill/>
              </a:ln>
            </p:spPr>
          </p:sp>
        </p:grpSp>
      </p:grpSp>
      <p:grpSp>
        <p:nvGrpSpPr>
          <p:cNvPr id="1275" name="Google Shape;1275;p48"/>
          <p:cNvGrpSpPr/>
          <p:nvPr/>
        </p:nvGrpSpPr>
        <p:grpSpPr>
          <a:xfrm>
            <a:off x="7486864" y="3988762"/>
            <a:ext cx="1540485" cy="1028816"/>
            <a:chOff x="7527648" y="3997591"/>
            <a:chExt cx="1540485" cy="1028816"/>
          </a:xfrm>
        </p:grpSpPr>
        <p:grpSp>
          <p:nvGrpSpPr>
            <p:cNvPr id="1276" name="Google Shape;1276;p48"/>
            <p:cNvGrpSpPr/>
            <p:nvPr/>
          </p:nvGrpSpPr>
          <p:grpSpPr>
            <a:xfrm>
              <a:off x="8383065" y="4506839"/>
              <a:ext cx="547664" cy="519569"/>
              <a:chOff x="3383825" y="120900"/>
              <a:chExt cx="1052188" cy="998211"/>
            </a:xfrm>
          </p:grpSpPr>
          <p:grpSp>
            <p:nvGrpSpPr>
              <p:cNvPr id="1277" name="Google Shape;1277;p48"/>
              <p:cNvGrpSpPr/>
              <p:nvPr/>
            </p:nvGrpSpPr>
            <p:grpSpPr>
              <a:xfrm>
                <a:off x="3383825" y="120900"/>
                <a:ext cx="1052188" cy="998211"/>
                <a:chOff x="3383825" y="120900"/>
                <a:chExt cx="1052188" cy="998211"/>
              </a:xfrm>
            </p:grpSpPr>
            <p:sp>
              <p:nvSpPr>
                <p:cNvPr id="1278" name="Google Shape;1278;p48"/>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8"/>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0" name="Google Shape;1280;p48"/>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48"/>
            <p:cNvGrpSpPr/>
            <p:nvPr/>
          </p:nvGrpSpPr>
          <p:grpSpPr>
            <a:xfrm rot="-4131043">
              <a:off x="8694198" y="4051915"/>
              <a:ext cx="333038" cy="315953"/>
              <a:chOff x="3383825" y="120900"/>
              <a:chExt cx="1052188" cy="998211"/>
            </a:xfrm>
          </p:grpSpPr>
          <p:grpSp>
            <p:nvGrpSpPr>
              <p:cNvPr id="1282" name="Google Shape;1282;p48"/>
              <p:cNvGrpSpPr/>
              <p:nvPr/>
            </p:nvGrpSpPr>
            <p:grpSpPr>
              <a:xfrm>
                <a:off x="3383825" y="120900"/>
                <a:ext cx="1052188" cy="998211"/>
                <a:chOff x="3383825" y="120900"/>
                <a:chExt cx="1052188" cy="998211"/>
              </a:xfrm>
            </p:grpSpPr>
            <p:sp>
              <p:nvSpPr>
                <p:cNvPr id="1283" name="Google Shape;1283;p48"/>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8"/>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5" name="Google Shape;1285;p48"/>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6" name="Google Shape;1286;p48"/>
            <p:cNvGrpSpPr/>
            <p:nvPr/>
          </p:nvGrpSpPr>
          <p:grpSpPr>
            <a:xfrm>
              <a:off x="7527648" y="4677000"/>
              <a:ext cx="312184" cy="296169"/>
              <a:chOff x="3383825" y="120900"/>
              <a:chExt cx="1052188" cy="998211"/>
            </a:xfrm>
          </p:grpSpPr>
          <p:grpSp>
            <p:nvGrpSpPr>
              <p:cNvPr id="1287" name="Google Shape;1287;p48"/>
              <p:cNvGrpSpPr/>
              <p:nvPr/>
            </p:nvGrpSpPr>
            <p:grpSpPr>
              <a:xfrm>
                <a:off x="3383825" y="120900"/>
                <a:ext cx="1052188" cy="998211"/>
                <a:chOff x="3383825" y="120900"/>
                <a:chExt cx="1052188" cy="998211"/>
              </a:xfrm>
            </p:grpSpPr>
            <p:sp>
              <p:nvSpPr>
                <p:cNvPr id="1288" name="Google Shape;1288;p48"/>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8"/>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0" name="Google Shape;1290;p48"/>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91" name="Google Shape;1291;p48"/>
          <p:cNvGrpSpPr/>
          <p:nvPr/>
        </p:nvGrpSpPr>
        <p:grpSpPr>
          <a:xfrm rot="-4130993">
            <a:off x="128003" y="181056"/>
            <a:ext cx="422844" cy="401152"/>
            <a:chOff x="3383825" y="120900"/>
            <a:chExt cx="1052188" cy="998211"/>
          </a:xfrm>
        </p:grpSpPr>
        <p:grpSp>
          <p:nvGrpSpPr>
            <p:cNvPr id="1292" name="Google Shape;1292;p48"/>
            <p:cNvGrpSpPr/>
            <p:nvPr/>
          </p:nvGrpSpPr>
          <p:grpSpPr>
            <a:xfrm>
              <a:off x="3383825" y="120900"/>
              <a:ext cx="1052188" cy="998211"/>
              <a:chOff x="3383825" y="120900"/>
              <a:chExt cx="1052188" cy="998211"/>
            </a:xfrm>
          </p:grpSpPr>
          <p:sp>
            <p:nvSpPr>
              <p:cNvPr id="1293" name="Google Shape;1293;p48"/>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8"/>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48"/>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9_1_1_2_1_1_1">
    <p:spTree>
      <p:nvGrpSpPr>
        <p:cNvPr id="1296" name="Shape 1296"/>
        <p:cNvGrpSpPr/>
        <p:nvPr/>
      </p:nvGrpSpPr>
      <p:grpSpPr>
        <a:xfrm>
          <a:off x="0" y="0"/>
          <a:ext cx="0" cy="0"/>
          <a:chOff x="0" y="0"/>
          <a:chExt cx="0" cy="0"/>
        </a:xfrm>
      </p:grpSpPr>
      <p:sp>
        <p:nvSpPr>
          <p:cNvPr id="1297" name="Google Shape;1297;p49"/>
          <p:cNvSpPr txBox="1"/>
          <p:nvPr>
            <p:ph idx="1" type="subTitle"/>
          </p:nvPr>
        </p:nvSpPr>
        <p:spPr>
          <a:xfrm>
            <a:off x="715100" y="2744800"/>
            <a:ext cx="2817300" cy="11739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Arial"/>
              <a:buNone/>
              <a:defRPr sz="1600"/>
            </a:lvl1pPr>
            <a:lvl2pPr lvl="1">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2pPr>
            <a:lvl3pPr lvl="2">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3pPr>
            <a:lvl4pPr lvl="3">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4pPr>
            <a:lvl5pPr lvl="4">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5pPr>
            <a:lvl6pPr lvl="5">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6pPr>
            <a:lvl7pPr lvl="6">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7pPr>
            <a:lvl8pPr lvl="7">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8pPr>
            <a:lvl9pPr lvl="8">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9pPr>
          </a:lstStyle>
          <a:p/>
        </p:txBody>
      </p:sp>
      <p:sp>
        <p:nvSpPr>
          <p:cNvPr id="1298" name="Google Shape;1298;p49"/>
          <p:cNvSpPr txBox="1"/>
          <p:nvPr>
            <p:ph type="title"/>
          </p:nvPr>
        </p:nvSpPr>
        <p:spPr>
          <a:xfrm>
            <a:off x="715100" y="1472450"/>
            <a:ext cx="2817300" cy="12861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dk2"/>
              </a:buClr>
              <a:buSzPts val="4500"/>
              <a:buFont typeface="Arial"/>
              <a:buNone/>
              <a:defRPr/>
            </a:lvl1pPr>
            <a:lvl2pPr lvl="1">
              <a:spcBef>
                <a:spcPts val="0"/>
              </a:spcBef>
              <a:spcAft>
                <a:spcPts val="0"/>
              </a:spcAft>
              <a:buSzPts val="4500"/>
              <a:buFont typeface="Arial"/>
              <a:buNone/>
              <a:defRPr>
                <a:latin typeface="Arial"/>
                <a:ea typeface="Arial"/>
                <a:cs typeface="Arial"/>
                <a:sym typeface="Arial"/>
              </a:defRPr>
            </a:lvl2pPr>
            <a:lvl3pPr lvl="2">
              <a:spcBef>
                <a:spcPts val="0"/>
              </a:spcBef>
              <a:spcAft>
                <a:spcPts val="0"/>
              </a:spcAft>
              <a:buSzPts val="4500"/>
              <a:buFont typeface="Arial"/>
              <a:buNone/>
              <a:defRPr>
                <a:latin typeface="Arial"/>
                <a:ea typeface="Arial"/>
                <a:cs typeface="Arial"/>
                <a:sym typeface="Arial"/>
              </a:defRPr>
            </a:lvl3pPr>
            <a:lvl4pPr lvl="3">
              <a:spcBef>
                <a:spcPts val="0"/>
              </a:spcBef>
              <a:spcAft>
                <a:spcPts val="0"/>
              </a:spcAft>
              <a:buSzPts val="4500"/>
              <a:buFont typeface="Arial"/>
              <a:buNone/>
              <a:defRPr>
                <a:latin typeface="Arial"/>
                <a:ea typeface="Arial"/>
                <a:cs typeface="Arial"/>
                <a:sym typeface="Arial"/>
              </a:defRPr>
            </a:lvl4pPr>
            <a:lvl5pPr lvl="4">
              <a:spcBef>
                <a:spcPts val="0"/>
              </a:spcBef>
              <a:spcAft>
                <a:spcPts val="0"/>
              </a:spcAft>
              <a:buSzPts val="4500"/>
              <a:buFont typeface="Arial"/>
              <a:buNone/>
              <a:defRPr>
                <a:latin typeface="Arial"/>
                <a:ea typeface="Arial"/>
                <a:cs typeface="Arial"/>
                <a:sym typeface="Arial"/>
              </a:defRPr>
            </a:lvl5pPr>
            <a:lvl6pPr lvl="5">
              <a:spcBef>
                <a:spcPts val="0"/>
              </a:spcBef>
              <a:spcAft>
                <a:spcPts val="0"/>
              </a:spcAft>
              <a:buSzPts val="4500"/>
              <a:buFont typeface="Arial"/>
              <a:buNone/>
              <a:defRPr>
                <a:latin typeface="Arial"/>
                <a:ea typeface="Arial"/>
                <a:cs typeface="Arial"/>
                <a:sym typeface="Arial"/>
              </a:defRPr>
            </a:lvl6pPr>
            <a:lvl7pPr lvl="6">
              <a:spcBef>
                <a:spcPts val="0"/>
              </a:spcBef>
              <a:spcAft>
                <a:spcPts val="0"/>
              </a:spcAft>
              <a:buSzPts val="4500"/>
              <a:buFont typeface="Arial"/>
              <a:buNone/>
              <a:defRPr>
                <a:latin typeface="Arial"/>
                <a:ea typeface="Arial"/>
                <a:cs typeface="Arial"/>
                <a:sym typeface="Arial"/>
              </a:defRPr>
            </a:lvl7pPr>
            <a:lvl8pPr lvl="7">
              <a:spcBef>
                <a:spcPts val="0"/>
              </a:spcBef>
              <a:spcAft>
                <a:spcPts val="0"/>
              </a:spcAft>
              <a:buSzPts val="4500"/>
              <a:buFont typeface="Arial"/>
              <a:buNone/>
              <a:defRPr>
                <a:latin typeface="Arial"/>
                <a:ea typeface="Arial"/>
                <a:cs typeface="Arial"/>
                <a:sym typeface="Arial"/>
              </a:defRPr>
            </a:lvl8pPr>
            <a:lvl9pPr lvl="8">
              <a:spcBef>
                <a:spcPts val="0"/>
              </a:spcBef>
              <a:spcAft>
                <a:spcPts val="0"/>
              </a:spcAft>
              <a:buSzPts val="4500"/>
              <a:buFont typeface="Arial"/>
              <a:buNone/>
              <a:defRPr>
                <a:latin typeface="Arial"/>
                <a:ea typeface="Arial"/>
                <a:cs typeface="Arial"/>
                <a:sym typeface="Arial"/>
              </a:defRPr>
            </a:lvl9pPr>
          </a:lstStyle>
          <a:p/>
        </p:txBody>
      </p:sp>
      <p:grpSp>
        <p:nvGrpSpPr>
          <p:cNvPr id="1299" name="Google Shape;1299;p49"/>
          <p:cNvGrpSpPr/>
          <p:nvPr/>
        </p:nvGrpSpPr>
        <p:grpSpPr>
          <a:xfrm flipH="1">
            <a:off x="-184" y="-5250"/>
            <a:ext cx="2444408" cy="760728"/>
            <a:chOff x="6272981" y="-5250"/>
            <a:chExt cx="2871045" cy="893502"/>
          </a:xfrm>
        </p:grpSpPr>
        <p:sp>
          <p:nvSpPr>
            <p:cNvPr id="1300" name="Google Shape;1300;p49"/>
            <p:cNvSpPr/>
            <p:nvPr/>
          </p:nvSpPr>
          <p:spPr>
            <a:xfrm>
              <a:off x="6557443" y="-5250"/>
              <a:ext cx="2586583" cy="893502"/>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9"/>
            <p:cNvSpPr/>
            <p:nvPr/>
          </p:nvSpPr>
          <p:spPr>
            <a:xfrm>
              <a:off x="6272981" y="120895"/>
              <a:ext cx="284465" cy="214002"/>
            </a:xfrm>
            <a:custGeom>
              <a:rect b="b" l="l" r="r" t="t"/>
              <a:pathLst>
                <a:path extrusionOk="0" h="7784" w="10347">
                  <a:moveTo>
                    <a:pt x="1687" y="0"/>
                  </a:moveTo>
                  <a:cubicBezTo>
                    <a:pt x="1337" y="0"/>
                    <a:pt x="1052" y="116"/>
                    <a:pt x="846" y="375"/>
                  </a:cubicBezTo>
                  <a:cubicBezTo>
                    <a:pt x="0" y="1435"/>
                    <a:pt x="1251" y="3840"/>
                    <a:pt x="3644" y="5745"/>
                  </a:cubicBezTo>
                  <a:cubicBezTo>
                    <a:pt x="5267" y="7043"/>
                    <a:pt x="7006" y="7783"/>
                    <a:pt x="8217" y="7783"/>
                  </a:cubicBezTo>
                  <a:cubicBezTo>
                    <a:pt x="8782" y="7783"/>
                    <a:pt x="9233" y="7622"/>
                    <a:pt x="9502" y="7281"/>
                  </a:cubicBezTo>
                  <a:cubicBezTo>
                    <a:pt x="10347" y="6221"/>
                    <a:pt x="8597" y="4423"/>
                    <a:pt x="6215" y="2518"/>
                  </a:cubicBezTo>
                  <a:cubicBezTo>
                    <a:pt x="4413" y="1084"/>
                    <a:pt x="2753" y="0"/>
                    <a:pt x="1687"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 name="Google Shape;1302;p49"/>
          <p:cNvGrpSpPr/>
          <p:nvPr/>
        </p:nvGrpSpPr>
        <p:grpSpPr>
          <a:xfrm flipH="1">
            <a:off x="3950761" y="3443264"/>
            <a:ext cx="5341274" cy="1700168"/>
            <a:chOff x="-102634" y="3964546"/>
            <a:chExt cx="3703817" cy="1178953"/>
          </a:xfrm>
        </p:grpSpPr>
        <p:sp>
          <p:nvSpPr>
            <p:cNvPr id="1303" name="Google Shape;1303;p49"/>
            <p:cNvSpPr/>
            <p:nvPr/>
          </p:nvSpPr>
          <p:spPr>
            <a:xfrm>
              <a:off x="1" y="4506850"/>
              <a:ext cx="3112763" cy="636649"/>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4" name="Google Shape;1304;p49"/>
            <p:cNvGrpSpPr/>
            <p:nvPr/>
          </p:nvGrpSpPr>
          <p:grpSpPr>
            <a:xfrm>
              <a:off x="-102634" y="3964546"/>
              <a:ext cx="3703817" cy="1061860"/>
              <a:chOff x="-25209" y="65321"/>
              <a:chExt cx="3703817" cy="1061860"/>
            </a:xfrm>
          </p:grpSpPr>
          <p:sp>
            <p:nvSpPr>
              <p:cNvPr id="1305" name="Google Shape;1305;p49"/>
              <p:cNvSpPr/>
              <p:nvPr/>
            </p:nvSpPr>
            <p:spPr>
              <a:xfrm>
                <a:off x="-25209" y="65321"/>
                <a:ext cx="362675" cy="334125"/>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sp>
            <p:nvSpPr>
              <p:cNvPr id="1306" name="Google Shape;1306;p49"/>
              <p:cNvSpPr/>
              <p:nvPr/>
            </p:nvSpPr>
            <p:spPr>
              <a:xfrm>
                <a:off x="3461252" y="921406"/>
                <a:ext cx="217355" cy="205774"/>
              </a:xfrm>
              <a:custGeom>
                <a:rect b="b" l="l" r="r" t="t"/>
                <a:pathLst>
                  <a:path extrusionOk="0" h="10039" w="10604">
                    <a:moveTo>
                      <a:pt x="1210" y="2220"/>
                    </a:moveTo>
                    <a:cubicBezTo>
                      <a:pt x="2226" y="1258"/>
                      <a:pt x="4698" y="-92"/>
                      <a:pt x="6139" y="5"/>
                    </a:cubicBezTo>
                    <a:cubicBezTo>
                      <a:pt x="7580" y="103"/>
                      <a:pt x="9125" y="1854"/>
                      <a:pt x="9854" y="2805"/>
                    </a:cubicBezTo>
                    <a:cubicBezTo>
                      <a:pt x="10583" y="3756"/>
                      <a:pt x="10727" y="4671"/>
                      <a:pt x="10514" y="5709"/>
                    </a:cubicBezTo>
                    <a:cubicBezTo>
                      <a:pt x="10301" y="6747"/>
                      <a:pt x="9626" y="8319"/>
                      <a:pt x="8576" y="9032"/>
                    </a:cubicBezTo>
                    <a:cubicBezTo>
                      <a:pt x="7526" y="9745"/>
                      <a:pt x="5274" y="10199"/>
                      <a:pt x="4212" y="9987"/>
                    </a:cubicBezTo>
                    <a:cubicBezTo>
                      <a:pt x="3151" y="9775"/>
                      <a:pt x="2902" y="8460"/>
                      <a:pt x="2207" y="7758"/>
                    </a:cubicBezTo>
                    <a:cubicBezTo>
                      <a:pt x="1512" y="7056"/>
                      <a:pt x="208" y="6700"/>
                      <a:pt x="42" y="5777"/>
                    </a:cubicBezTo>
                    <a:cubicBezTo>
                      <a:pt x="-124" y="4854"/>
                      <a:pt x="194" y="3182"/>
                      <a:pt x="1210" y="2220"/>
                    </a:cubicBezTo>
                    <a:close/>
                  </a:path>
                </a:pathLst>
              </a:custGeom>
              <a:solidFill>
                <a:srgbClr val="F2AA80">
                  <a:alpha val="13130"/>
                </a:srgbClr>
              </a:solidFill>
              <a:ln>
                <a:noFill/>
              </a:ln>
            </p:spPr>
          </p:sp>
        </p:grpSp>
      </p:grpSp>
      <p:grpSp>
        <p:nvGrpSpPr>
          <p:cNvPr id="1307" name="Google Shape;1307;p49"/>
          <p:cNvGrpSpPr/>
          <p:nvPr/>
        </p:nvGrpSpPr>
        <p:grpSpPr>
          <a:xfrm flipH="1">
            <a:off x="75894" y="3997591"/>
            <a:ext cx="1540485" cy="1028816"/>
            <a:chOff x="7527648" y="3997591"/>
            <a:chExt cx="1540485" cy="1028816"/>
          </a:xfrm>
        </p:grpSpPr>
        <p:grpSp>
          <p:nvGrpSpPr>
            <p:cNvPr id="1308" name="Google Shape;1308;p49"/>
            <p:cNvGrpSpPr/>
            <p:nvPr/>
          </p:nvGrpSpPr>
          <p:grpSpPr>
            <a:xfrm>
              <a:off x="8383065" y="4506839"/>
              <a:ext cx="547664" cy="519569"/>
              <a:chOff x="3383825" y="120900"/>
              <a:chExt cx="1052188" cy="998211"/>
            </a:xfrm>
          </p:grpSpPr>
          <p:grpSp>
            <p:nvGrpSpPr>
              <p:cNvPr id="1309" name="Google Shape;1309;p49"/>
              <p:cNvGrpSpPr/>
              <p:nvPr/>
            </p:nvGrpSpPr>
            <p:grpSpPr>
              <a:xfrm>
                <a:off x="3383825" y="120900"/>
                <a:ext cx="1052188" cy="998211"/>
                <a:chOff x="3383825" y="120900"/>
                <a:chExt cx="1052188" cy="998211"/>
              </a:xfrm>
            </p:grpSpPr>
            <p:sp>
              <p:nvSpPr>
                <p:cNvPr id="1310" name="Google Shape;1310;p49"/>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9"/>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49"/>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49"/>
            <p:cNvGrpSpPr/>
            <p:nvPr/>
          </p:nvGrpSpPr>
          <p:grpSpPr>
            <a:xfrm rot="-4131043">
              <a:off x="8694198" y="4051915"/>
              <a:ext cx="333038" cy="315953"/>
              <a:chOff x="3383825" y="120900"/>
              <a:chExt cx="1052188" cy="998211"/>
            </a:xfrm>
          </p:grpSpPr>
          <p:grpSp>
            <p:nvGrpSpPr>
              <p:cNvPr id="1314" name="Google Shape;1314;p49"/>
              <p:cNvGrpSpPr/>
              <p:nvPr/>
            </p:nvGrpSpPr>
            <p:grpSpPr>
              <a:xfrm>
                <a:off x="3383825" y="120900"/>
                <a:ext cx="1052188" cy="998211"/>
                <a:chOff x="3383825" y="120900"/>
                <a:chExt cx="1052188" cy="998211"/>
              </a:xfrm>
            </p:grpSpPr>
            <p:sp>
              <p:nvSpPr>
                <p:cNvPr id="1315" name="Google Shape;1315;p49"/>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9"/>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7" name="Google Shape;1317;p49"/>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8" name="Google Shape;1318;p49"/>
            <p:cNvGrpSpPr/>
            <p:nvPr/>
          </p:nvGrpSpPr>
          <p:grpSpPr>
            <a:xfrm>
              <a:off x="7527648" y="4677000"/>
              <a:ext cx="312184" cy="296169"/>
              <a:chOff x="3383825" y="120900"/>
              <a:chExt cx="1052188" cy="998211"/>
            </a:xfrm>
          </p:grpSpPr>
          <p:grpSp>
            <p:nvGrpSpPr>
              <p:cNvPr id="1319" name="Google Shape;1319;p49"/>
              <p:cNvGrpSpPr/>
              <p:nvPr/>
            </p:nvGrpSpPr>
            <p:grpSpPr>
              <a:xfrm>
                <a:off x="3383825" y="120900"/>
                <a:ext cx="1052188" cy="998211"/>
                <a:chOff x="3383825" y="120900"/>
                <a:chExt cx="1052188" cy="998211"/>
              </a:xfrm>
            </p:grpSpPr>
            <p:sp>
              <p:nvSpPr>
                <p:cNvPr id="1320" name="Google Shape;1320;p49"/>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9"/>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2" name="Google Shape;1322;p49"/>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3" name="Google Shape;1323;p49"/>
          <p:cNvGrpSpPr/>
          <p:nvPr/>
        </p:nvGrpSpPr>
        <p:grpSpPr>
          <a:xfrm flipH="1" rot="4130993">
            <a:off x="8552397" y="189885"/>
            <a:ext cx="422844" cy="401152"/>
            <a:chOff x="3383825" y="120900"/>
            <a:chExt cx="1052188" cy="998211"/>
          </a:xfrm>
        </p:grpSpPr>
        <p:grpSp>
          <p:nvGrpSpPr>
            <p:cNvPr id="1324" name="Google Shape;1324;p49"/>
            <p:cNvGrpSpPr/>
            <p:nvPr/>
          </p:nvGrpSpPr>
          <p:grpSpPr>
            <a:xfrm>
              <a:off x="3383825" y="120900"/>
              <a:ext cx="1052188" cy="998211"/>
              <a:chOff x="3383825" y="120900"/>
              <a:chExt cx="1052188" cy="998211"/>
            </a:xfrm>
          </p:grpSpPr>
          <p:sp>
            <p:nvSpPr>
              <p:cNvPr id="1325" name="Google Shape;1325;p49"/>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9"/>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7" name="Google Shape;1327;p49"/>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28" name="Shape 1328"/>
        <p:cNvGrpSpPr/>
        <p:nvPr/>
      </p:nvGrpSpPr>
      <p:grpSpPr>
        <a:xfrm>
          <a:off x="0" y="0"/>
          <a:ext cx="0" cy="0"/>
          <a:chOff x="0" y="0"/>
          <a:chExt cx="0" cy="0"/>
        </a:xfrm>
      </p:grpSpPr>
      <p:sp>
        <p:nvSpPr>
          <p:cNvPr id="1329" name="Google Shape;1329;p50"/>
          <p:cNvSpPr txBox="1"/>
          <p:nvPr>
            <p:ph idx="1" type="body"/>
          </p:nvPr>
        </p:nvSpPr>
        <p:spPr>
          <a:xfrm>
            <a:off x="721125" y="1476150"/>
            <a:ext cx="3759300" cy="2842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30200" lvl="1" marL="914400">
              <a:lnSpc>
                <a:spcPct val="115000"/>
              </a:lnSpc>
              <a:spcBef>
                <a:spcPts val="0"/>
              </a:spcBef>
              <a:spcAft>
                <a:spcPts val="0"/>
              </a:spcAft>
              <a:buSzPts val="1600"/>
              <a:buChar char="○"/>
              <a:defRPr sz="1200"/>
            </a:lvl2pPr>
            <a:lvl3pPr indent="-330200" lvl="2" marL="1371600">
              <a:lnSpc>
                <a:spcPct val="115000"/>
              </a:lnSpc>
              <a:spcBef>
                <a:spcPts val="0"/>
              </a:spcBef>
              <a:spcAft>
                <a:spcPts val="0"/>
              </a:spcAft>
              <a:buSzPts val="1600"/>
              <a:buChar char="■"/>
              <a:defRPr/>
            </a:lvl3pPr>
            <a:lvl4pPr indent="-330200" lvl="3" marL="1828800">
              <a:lnSpc>
                <a:spcPct val="115000"/>
              </a:lnSpc>
              <a:spcBef>
                <a:spcPts val="0"/>
              </a:spcBef>
              <a:spcAft>
                <a:spcPts val="0"/>
              </a:spcAft>
              <a:buSzPts val="1600"/>
              <a:buChar char="●"/>
              <a:defRPr/>
            </a:lvl4pPr>
            <a:lvl5pPr indent="-330200" lvl="4" marL="2286000">
              <a:lnSpc>
                <a:spcPct val="115000"/>
              </a:lnSpc>
              <a:spcBef>
                <a:spcPts val="0"/>
              </a:spcBef>
              <a:spcAft>
                <a:spcPts val="0"/>
              </a:spcAft>
              <a:buSzPts val="1600"/>
              <a:buChar char="○"/>
              <a:defRPr/>
            </a:lvl5pPr>
            <a:lvl6pPr indent="-330200" lvl="5" marL="2743200">
              <a:lnSpc>
                <a:spcPct val="115000"/>
              </a:lnSpc>
              <a:spcBef>
                <a:spcPts val="0"/>
              </a:spcBef>
              <a:spcAft>
                <a:spcPts val="0"/>
              </a:spcAft>
              <a:buSzPts val="1600"/>
              <a:buChar char="■"/>
              <a:defRPr/>
            </a:lvl6pPr>
            <a:lvl7pPr indent="-330200" lvl="6" marL="3200400">
              <a:lnSpc>
                <a:spcPct val="115000"/>
              </a:lnSpc>
              <a:spcBef>
                <a:spcPts val="0"/>
              </a:spcBef>
              <a:spcAft>
                <a:spcPts val="0"/>
              </a:spcAft>
              <a:buSzPts val="1600"/>
              <a:buChar char="●"/>
              <a:defRPr/>
            </a:lvl7pPr>
            <a:lvl8pPr indent="-330200" lvl="7" marL="3657600">
              <a:lnSpc>
                <a:spcPct val="115000"/>
              </a:lnSpc>
              <a:spcBef>
                <a:spcPts val="0"/>
              </a:spcBef>
              <a:spcAft>
                <a:spcPts val="0"/>
              </a:spcAft>
              <a:buSzPts val="1600"/>
              <a:buChar char="○"/>
              <a:defRPr/>
            </a:lvl8pPr>
            <a:lvl9pPr indent="-330200" lvl="8" marL="4114800">
              <a:lnSpc>
                <a:spcPct val="115000"/>
              </a:lnSpc>
              <a:spcBef>
                <a:spcPts val="0"/>
              </a:spcBef>
              <a:spcAft>
                <a:spcPts val="0"/>
              </a:spcAft>
              <a:buSzPts val="1600"/>
              <a:buChar char="■"/>
              <a:defRPr/>
            </a:lvl9pPr>
          </a:lstStyle>
          <a:p/>
        </p:txBody>
      </p:sp>
      <p:sp>
        <p:nvSpPr>
          <p:cNvPr id="1330" name="Google Shape;1330;p50"/>
          <p:cNvSpPr txBox="1"/>
          <p:nvPr>
            <p:ph idx="2" type="body"/>
          </p:nvPr>
        </p:nvSpPr>
        <p:spPr>
          <a:xfrm>
            <a:off x="4663650" y="2040275"/>
            <a:ext cx="3759300" cy="22785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SzPts val="1400"/>
              <a:buChar char="●"/>
              <a:defRPr b="1" sz="2600">
                <a:solidFill>
                  <a:schemeClr val="dk1"/>
                </a:solidFill>
                <a:latin typeface="Barlow Condensed"/>
                <a:ea typeface="Barlow Condensed"/>
                <a:cs typeface="Barlow Condensed"/>
                <a:sym typeface="Barlow Condensed"/>
              </a:defRPr>
            </a:lvl1pPr>
            <a:lvl2pPr indent="-330200" lvl="1" marL="914400">
              <a:lnSpc>
                <a:spcPct val="115000"/>
              </a:lnSpc>
              <a:spcBef>
                <a:spcPts val="1200"/>
              </a:spcBef>
              <a:spcAft>
                <a:spcPts val="0"/>
              </a:spcAft>
              <a:buSzPts val="1600"/>
              <a:buChar char="○"/>
              <a:defRPr sz="1200"/>
            </a:lvl2pPr>
            <a:lvl3pPr indent="-330200" lvl="2" marL="1371600">
              <a:lnSpc>
                <a:spcPct val="115000"/>
              </a:lnSpc>
              <a:spcBef>
                <a:spcPts val="0"/>
              </a:spcBef>
              <a:spcAft>
                <a:spcPts val="0"/>
              </a:spcAft>
              <a:buSzPts val="1600"/>
              <a:buChar char="■"/>
              <a:defRPr/>
            </a:lvl3pPr>
            <a:lvl4pPr indent="-330200" lvl="3" marL="1828800">
              <a:lnSpc>
                <a:spcPct val="115000"/>
              </a:lnSpc>
              <a:spcBef>
                <a:spcPts val="0"/>
              </a:spcBef>
              <a:spcAft>
                <a:spcPts val="0"/>
              </a:spcAft>
              <a:buSzPts val="1600"/>
              <a:buChar char="●"/>
              <a:defRPr/>
            </a:lvl4pPr>
            <a:lvl5pPr indent="-330200" lvl="4" marL="2286000">
              <a:lnSpc>
                <a:spcPct val="115000"/>
              </a:lnSpc>
              <a:spcBef>
                <a:spcPts val="0"/>
              </a:spcBef>
              <a:spcAft>
                <a:spcPts val="0"/>
              </a:spcAft>
              <a:buSzPts val="1600"/>
              <a:buChar char="○"/>
              <a:defRPr/>
            </a:lvl5pPr>
            <a:lvl6pPr indent="-330200" lvl="5" marL="2743200">
              <a:lnSpc>
                <a:spcPct val="115000"/>
              </a:lnSpc>
              <a:spcBef>
                <a:spcPts val="0"/>
              </a:spcBef>
              <a:spcAft>
                <a:spcPts val="0"/>
              </a:spcAft>
              <a:buSzPts val="1600"/>
              <a:buChar char="■"/>
              <a:defRPr/>
            </a:lvl6pPr>
            <a:lvl7pPr indent="-330200" lvl="6" marL="3200400">
              <a:lnSpc>
                <a:spcPct val="115000"/>
              </a:lnSpc>
              <a:spcBef>
                <a:spcPts val="0"/>
              </a:spcBef>
              <a:spcAft>
                <a:spcPts val="0"/>
              </a:spcAft>
              <a:buSzPts val="1600"/>
              <a:buChar char="●"/>
              <a:defRPr/>
            </a:lvl7pPr>
            <a:lvl8pPr indent="-330200" lvl="7" marL="3657600">
              <a:lnSpc>
                <a:spcPct val="115000"/>
              </a:lnSpc>
              <a:spcBef>
                <a:spcPts val="0"/>
              </a:spcBef>
              <a:spcAft>
                <a:spcPts val="0"/>
              </a:spcAft>
              <a:buSzPts val="1600"/>
              <a:buChar char="○"/>
              <a:defRPr/>
            </a:lvl8pPr>
            <a:lvl9pPr indent="-330200" lvl="8" marL="4114800">
              <a:lnSpc>
                <a:spcPct val="115000"/>
              </a:lnSpc>
              <a:spcBef>
                <a:spcPts val="0"/>
              </a:spcBef>
              <a:spcAft>
                <a:spcPts val="0"/>
              </a:spcAft>
              <a:buSzPts val="1600"/>
              <a:buChar char="■"/>
              <a:defRPr/>
            </a:lvl9pPr>
          </a:lstStyle>
          <a:p/>
        </p:txBody>
      </p:sp>
      <p:sp>
        <p:nvSpPr>
          <p:cNvPr id="1331" name="Google Shape;1331;p50"/>
          <p:cNvSpPr/>
          <p:nvPr/>
        </p:nvSpPr>
        <p:spPr>
          <a:xfrm rot="5400000">
            <a:off x="-897712" y="897707"/>
            <a:ext cx="2467206" cy="671805"/>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0"/>
          <p:cNvSpPr/>
          <p:nvPr/>
        </p:nvSpPr>
        <p:spPr>
          <a:xfrm flipH="1" rot="1921764">
            <a:off x="-548587" y="4384404"/>
            <a:ext cx="3448555" cy="1701997"/>
          </a:xfrm>
          <a:custGeom>
            <a:rect b="b" l="l" r="r" t="t"/>
            <a:pathLst>
              <a:path extrusionOk="0" h="37421" w="54555">
                <a:moveTo>
                  <a:pt x="21695" y="0"/>
                </a:moveTo>
                <a:cubicBezTo>
                  <a:pt x="16829" y="0"/>
                  <a:pt x="13008" y="4273"/>
                  <a:pt x="11716" y="10167"/>
                </a:cubicBezTo>
                <a:cubicBezTo>
                  <a:pt x="9990" y="17978"/>
                  <a:pt x="5775" y="18299"/>
                  <a:pt x="2893" y="26205"/>
                </a:cubicBezTo>
                <a:cubicBezTo>
                  <a:pt x="0" y="34123"/>
                  <a:pt x="4858" y="37421"/>
                  <a:pt x="4858" y="37421"/>
                </a:cubicBezTo>
                <a:lnTo>
                  <a:pt x="45935" y="36861"/>
                </a:lnTo>
                <a:cubicBezTo>
                  <a:pt x="54555" y="28146"/>
                  <a:pt x="53233" y="15513"/>
                  <a:pt x="43482" y="13299"/>
                </a:cubicBezTo>
                <a:cubicBezTo>
                  <a:pt x="33743" y="11084"/>
                  <a:pt x="33909" y="5548"/>
                  <a:pt x="26754" y="1464"/>
                </a:cubicBezTo>
                <a:cubicBezTo>
                  <a:pt x="24990" y="457"/>
                  <a:pt x="23287" y="0"/>
                  <a:pt x="2169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50"/>
          <p:cNvGrpSpPr/>
          <p:nvPr/>
        </p:nvGrpSpPr>
        <p:grpSpPr>
          <a:xfrm flipH="1" rot="1867280">
            <a:off x="122650" y="3680553"/>
            <a:ext cx="426492" cy="404613"/>
            <a:chOff x="3383825" y="120900"/>
            <a:chExt cx="1052188" cy="998211"/>
          </a:xfrm>
        </p:grpSpPr>
        <p:grpSp>
          <p:nvGrpSpPr>
            <p:cNvPr id="1334" name="Google Shape;1334;p50"/>
            <p:cNvGrpSpPr/>
            <p:nvPr/>
          </p:nvGrpSpPr>
          <p:grpSpPr>
            <a:xfrm>
              <a:off x="3383825" y="120900"/>
              <a:ext cx="1052188" cy="998211"/>
              <a:chOff x="3383825" y="120900"/>
              <a:chExt cx="1052188" cy="998211"/>
            </a:xfrm>
          </p:grpSpPr>
          <p:sp>
            <p:nvSpPr>
              <p:cNvPr id="1335" name="Google Shape;1335;p50"/>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0"/>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50"/>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50"/>
          <p:cNvGrpSpPr/>
          <p:nvPr/>
        </p:nvGrpSpPr>
        <p:grpSpPr>
          <a:xfrm flipH="1" rot="-1542416">
            <a:off x="7595530" y="4698666"/>
            <a:ext cx="333048" cy="315962"/>
            <a:chOff x="3383825" y="120900"/>
            <a:chExt cx="1052188" cy="998211"/>
          </a:xfrm>
        </p:grpSpPr>
        <p:grpSp>
          <p:nvGrpSpPr>
            <p:cNvPr id="1339" name="Google Shape;1339;p50"/>
            <p:cNvGrpSpPr/>
            <p:nvPr/>
          </p:nvGrpSpPr>
          <p:grpSpPr>
            <a:xfrm>
              <a:off x="3383825" y="120900"/>
              <a:ext cx="1052188" cy="998211"/>
              <a:chOff x="3383825" y="120900"/>
              <a:chExt cx="1052188" cy="998211"/>
            </a:xfrm>
          </p:grpSpPr>
          <p:sp>
            <p:nvSpPr>
              <p:cNvPr id="1340" name="Google Shape;1340;p50"/>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0"/>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2" name="Google Shape;1342;p50"/>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50"/>
          <p:cNvGrpSpPr/>
          <p:nvPr/>
        </p:nvGrpSpPr>
        <p:grpSpPr>
          <a:xfrm flipH="1" rot="-5672329">
            <a:off x="8504468" y="4088620"/>
            <a:ext cx="547804" cy="519701"/>
            <a:chOff x="3383825" y="120900"/>
            <a:chExt cx="1052188" cy="998211"/>
          </a:xfrm>
        </p:grpSpPr>
        <p:grpSp>
          <p:nvGrpSpPr>
            <p:cNvPr id="1344" name="Google Shape;1344;p50"/>
            <p:cNvGrpSpPr/>
            <p:nvPr/>
          </p:nvGrpSpPr>
          <p:grpSpPr>
            <a:xfrm>
              <a:off x="3383825" y="120900"/>
              <a:ext cx="1052188" cy="998211"/>
              <a:chOff x="3383825" y="120900"/>
              <a:chExt cx="1052188" cy="998211"/>
            </a:xfrm>
          </p:grpSpPr>
          <p:sp>
            <p:nvSpPr>
              <p:cNvPr id="1345" name="Google Shape;1345;p50"/>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0"/>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7" name="Google Shape;1347;p50"/>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8" name="Google Shape;1348;p50"/>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1349" name="Google Shape;1349;p50"/>
          <p:cNvSpPr/>
          <p:nvPr/>
        </p:nvSpPr>
        <p:spPr>
          <a:xfrm>
            <a:off x="7253381" y="-5250"/>
            <a:ext cx="1891019" cy="1403422"/>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350" name="Shape 1350"/>
        <p:cNvGrpSpPr/>
        <p:nvPr/>
      </p:nvGrpSpPr>
      <p:grpSpPr>
        <a:xfrm>
          <a:off x="0" y="0"/>
          <a:ext cx="0" cy="0"/>
          <a:chOff x="0" y="0"/>
          <a:chExt cx="0" cy="0"/>
        </a:xfrm>
      </p:grpSpPr>
      <p:sp>
        <p:nvSpPr>
          <p:cNvPr id="1351" name="Google Shape;1351;p51"/>
          <p:cNvSpPr txBox="1"/>
          <p:nvPr>
            <p:ph idx="1" type="subTitle"/>
          </p:nvPr>
        </p:nvSpPr>
        <p:spPr>
          <a:xfrm>
            <a:off x="720000" y="2515325"/>
            <a:ext cx="2260500" cy="466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600">
                <a:solidFill>
                  <a:schemeClr val="dk1"/>
                </a:solidFill>
                <a:latin typeface="Barlow Condensed"/>
                <a:ea typeface="Barlow Condensed"/>
                <a:cs typeface="Barlow Condensed"/>
                <a:sym typeface="Barlow Condense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52" name="Google Shape;1352;p51"/>
          <p:cNvSpPr txBox="1"/>
          <p:nvPr>
            <p:ph idx="2" type="subTitle"/>
          </p:nvPr>
        </p:nvSpPr>
        <p:spPr>
          <a:xfrm>
            <a:off x="720000" y="2877154"/>
            <a:ext cx="2260500" cy="1068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53" name="Google Shape;1353;p51"/>
          <p:cNvSpPr txBox="1"/>
          <p:nvPr>
            <p:ph idx="3" type="subTitle"/>
          </p:nvPr>
        </p:nvSpPr>
        <p:spPr>
          <a:xfrm>
            <a:off x="3441750" y="2877154"/>
            <a:ext cx="2260500" cy="1068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54" name="Google Shape;1354;p51"/>
          <p:cNvSpPr txBox="1"/>
          <p:nvPr>
            <p:ph idx="4" type="subTitle"/>
          </p:nvPr>
        </p:nvSpPr>
        <p:spPr>
          <a:xfrm>
            <a:off x="6163625" y="2877155"/>
            <a:ext cx="2260500" cy="1068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55" name="Google Shape;1355;p51"/>
          <p:cNvSpPr txBox="1"/>
          <p:nvPr>
            <p:ph idx="5" type="subTitle"/>
          </p:nvPr>
        </p:nvSpPr>
        <p:spPr>
          <a:xfrm>
            <a:off x="3441750" y="2515325"/>
            <a:ext cx="2260500" cy="466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600">
                <a:solidFill>
                  <a:schemeClr val="dk1"/>
                </a:solidFill>
                <a:latin typeface="Barlow Condensed"/>
                <a:ea typeface="Barlow Condensed"/>
                <a:cs typeface="Barlow Condensed"/>
                <a:sym typeface="Barlow Condense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56" name="Google Shape;1356;p51"/>
          <p:cNvSpPr txBox="1"/>
          <p:nvPr>
            <p:ph idx="6" type="subTitle"/>
          </p:nvPr>
        </p:nvSpPr>
        <p:spPr>
          <a:xfrm>
            <a:off x="6163625" y="2515325"/>
            <a:ext cx="2260500" cy="466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600">
                <a:solidFill>
                  <a:schemeClr val="dk1"/>
                </a:solidFill>
                <a:latin typeface="Barlow Condensed"/>
                <a:ea typeface="Barlow Condensed"/>
                <a:cs typeface="Barlow Condensed"/>
                <a:sym typeface="Barlow Condense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57" name="Google Shape;1357;p51"/>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1358" name="Google Shape;1358;p51"/>
          <p:cNvSpPr/>
          <p:nvPr/>
        </p:nvSpPr>
        <p:spPr>
          <a:xfrm rot="5400000">
            <a:off x="-897712" y="897707"/>
            <a:ext cx="2467206" cy="671805"/>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1"/>
          <p:cNvSpPr/>
          <p:nvPr/>
        </p:nvSpPr>
        <p:spPr>
          <a:xfrm flipH="1" rot="1921764">
            <a:off x="-548587" y="4384404"/>
            <a:ext cx="3448555" cy="1701997"/>
          </a:xfrm>
          <a:custGeom>
            <a:rect b="b" l="l" r="r" t="t"/>
            <a:pathLst>
              <a:path extrusionOk="0" h="37421" w="54555">
                <a:moveTo>
                  <a:pt x="21695" y="0"/>
                </a:moveTo>
                <a:cubicBezTo>
                  <a:pt x="16829" y="0"/>
                  <a:pt x="13008" y="4273"/>
                  <a:pt x="11716" y="10167"/>
                </a:cubicBezTo>
                <a:cubicBezTo>
                  <a:pt x="9990" y="17978"/>
                  <a:pt x="5775" y="18299"/>
                  <a:pt x="2893" y="26205"/>
                </a:cubicBezTo>
                <a:cubicBezTo>
                  <a:pt x="0" y="34123"/>
                  <a:pt x="4858" y="37421"/>
                  <a:pt x="4858" y="37421"/>
                </a:cubicBezTo>
                <a:lnTo>
                  <a:pt x="45935" y="36861"/>
                </a:lnTo>
                <a:cubicBezTo>
                  <a:pt x="54555" y="28146"/>
                  <a:pt x="53233" y="15513"/>
                  <a:pt x="43482" y="13299"/>
                </a:cubicBezTo>
                <a:cubicBezTo>
                  <a:pt x="33743" y="11084"/>
                  <a:pt x="33909" y="5548"/>
                  <a:pt x="26754" y="1464"/>
                </a:cubicBezTo>
                <a:cubicBezTo>
                  <a:pt x="24990" y="457"/>
                  <a:pt x="23287" y="0"/>
                  <a:pt x="2169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0" name="Google Shape;1360;p51"/>
          <p:cNvGrpSpPr/>
          <p:nvPr/>
        </p:nvGrpSpPr>
        <p:grpSpPr>
          <a:xfrm flipH="1" rot="1867280">
            <a:off x="122650" y="3680553"/>
            <a:ext cx="426492" cy="404613"/>
            <a:chOff x="3383825" y="120900"/>
            <a:chExt cx="1052188" cy="998211"/>
          </a:xfrm>
        </p:grpSpPr>
        <p:grpSp>
          <p:nvGrpSpPr>
            <p:cNvPr id="1361" name="Google Shape;1361;p51"/>
            <p:cNvGrpSpPr/>
            <p:nvPr/>
          </p:nvGrpSpPr>
          <p:grpSpPr>
            <a:xfrm>
              <a:off x="3383825" y="120900"/>
              <a:ext cx="1052188" cy="998211"/>
              <a:chOff x="3383825" y="120900"/>
              <a:chExt cx="1052188" cy="998211"/>
            </a:xfrm>
          </p:grpSpPr>
          <p:sp>
            <p:nvSpPr>
              <p:cNvPr id="1362" name="Google Shape;1362;p51"/>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1"/>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51"/>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5" name="Google Shape;1365;p51"/>
          <p:cNvGrpSpPr/>
          <p:nvPr/>
        </p:nvGrpSpPr>
        <p:grpSpPr>
          <a:xfrm flipH="1" rot="-1542416">
            <a:off x="7595530" y="4698666"/>
            <a:ext cx="333048" cy="315962"/>
            <a:chOff x="3383825" y="120900"/>
            <a:chExt cx="1052188" cy="998211"/>
          </a:xfrm>
        </p:grpSpPr>
        <p:grpSp>
          <p:nvGrpSpPr>
            <p:cNvPr id="1366" name="Google Shape;1366;p51"/>
            <p:cNvGrpSpPr/>
            <p:nvPr/>
          </p:nvGrpSpPr>
          <p:grpSpPr>
            <a:xfrm>
              <a:off x="3383825" y="120900"/>
              <a:ext cx="1052188" cy="998211"/>
              <a:chOff x="3383825" y="120900"/>
              <a:chExt cx="1052188" cy="998211"/>
            </a:xfrm>
          </p:grpSpPr>
          <p:sp>
            <p:nvSpPr>
              <p:cNvPr id="1367" name="Google Shape;1367;p51"/>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1"/>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9" name="Google Shape;1369;p51"/>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51"/>
          <p:cNvGrpSpPr/>
          <p:nvPr/>
        </p:nvGrpSpPr>
        <p:grpSpPr>
          <a:xfrm flipH="1" rot="-5672329">
            <a:off x="8504468" y="4088620"/>
            <a:ext cx="547804" cy="519701"/>
            <a:chOff x="3383825" y="120900"/>
            <a:chExt cx="1052188" cy="998211"/>
          </a:xfrm>
        </p:grpSpPr>
        <p:grpSp>
          <p:nvGrpSpPr>
            <p:cNvPr id="1371" name="Google Shape;1371;p51"/>
            <p:cNvGrpSpPr/>
            <p:nvPr/>
          </p:nvGrpSpPr>
          <p:grpSpPr>
            <a:xfrm>
              <a:off x="3383825" y="120900"/>
              <a:ext cx="1052188" cy="998211"/>
              <a:chOff x="3383825" y="120900"/>
              <a:chExt cx="1052188" cy="998211"/>
            </a:xfrm>
          </p:grpSpPr>
          <p:sp>
            <p:nvSpPr>
              <p:cNvPr id="1372" name="Google Shape;1372;p51"/>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1"/>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51"/>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 name="Google Shape;1375;p51"/>
          <p:cNvGrpSpPr/>
          <p:nvPr/>
        </p:nvGrpSpPr>
        <p:grpSpPr>
          <a:xfrm flipH="1" rot="-5672329">
            <a:off x="8305368" y="275145"/>
            <a:ext cx="547804" cy="519701"/>
            <a:chOff x="3383825" y="120900"/>
            <a:chExt cx="1052188" cy="998211"/>
          </a:xfrm>
        </p:grpSpPr>
        <p:grpSp>
          <p:nvGrpSpPr>
            <p:cNvPr id="1376" name="Google Shape;1376;p51"/>
            <p:cNvGrpSpPr/>
            <p:nvPr/>
          </p:nvGrpSpPr>
          <p:grpSpPr>
            <a:xfrm>
              <a:off x="3383825" y="120900"/>
              <a:ext cx="1052188" cy="998211"/>
              <a:chOff x="3383825" y="120900"/>
              <a:chExt cx="1052188" cy="998211"/>
            </a:xfrm>
          </p:grpSpPr>
          <p:sp>
            <p:nvSpPr>
              <p:cNvPr id="1377" name="Google Shape;1377;p51"/>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1"/>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51"/>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6" name="Shape 126"/>
        <p:cNvGrpSpPr/>
        <p:nvPr/>
      </p:nvGrpSpPr>
      <p:grpSpPr>
        <a:xfrm>
          <a:off x="0" y="0"/>
          <a:ext cx="0" cy="0"/>
          <a:chOff x="0" y="0"/>
          <a:chExt cx="0" cy="0"/>
        </a:xfrm>
      </p:grpSpPr>
      <p:sp>
        <p:nvSpPr>
          <p:cNvPr id="127" name="Google Shape;127;p6"/>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rtl="0">
              <a:spcBef>
                <a:spcPts val="0"/>
              </a:spcBef>
              <a:spcAft>
                <a:spcPts val="0"/>
              </a:spcAft>
              <a:buSzPts val="4500"/>
              <a:buNone/>
              <a:defRPr sz="4500"/>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128" name="Google Shape;128;p6"/>
          <p:cNvSpPr/>
          <p:nvPr/>
        </p:nvSpPr>
        <p:spPr>
          <a:xfrm>
            <a:off x="6557443" y="-5250"/>
            <a:ext cx="2586583" cy="893502"/>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6"/>
          <p:cNvGrpSpPr/>
          <p:nvPr/>
        </p:nvGrpSpPr>
        <p:grpSpPr>
          <a:xfrm>
            <a:off x="0" y="4250462"/>
            <a:ext cx="3172281" cy="893541"/>
            <a:chOff x="1" y="4129149"/>
            <a:chExt cx="3601181" cy="1014350"/>
          </a:xfrm>
        </p:grpSpPr>
        <p:sp>
          <p:nvSpPr>
            <p:cNvPr id="130" name="Google Shape;130;p6"/>
            <p:cNvSpPr/>
            <p:nvPr/>
          </p:nvSpPr>
          <p:spPr>
            <a:xfrm>
              <a:off x="1" y="4506850"/>
              <a:ext cx="3112763" cy="636649"/>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6"/>
            <p:cNvGrpSpPr/>
            <p:nvPr/>
          </p:nvGrpSpPr>
          <p:grpSpPr>
            <a:xfrm>
              <a:off x="116855" y="4129149"/>
              <a:ext cx="3484328" cy="897256"/>
              <a:chOff x="194280" y="229924"/>
              <a:chExt cx="3484328" cy="897256"/>
            </a:xfrm>
          </p:grpSpPr>
          <p:sp>
            <p:nvSpPr>
              <p:cNvPr id="132" name="Google Shape;132;p6"/>
              <p:cNvSpPr/>
              <p:nvPr/>
            </p:nvSpPr>
            <p:spPr>
              <a:xfrm>
                <a:off x="194280" y="229924"/>
                <a:ext cx="362675" cy="334125"/>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sp>
            <p:nvSpPr>
              <p:cNvPr id="133" name="Google Shape;133;p6"/>
              <p:cNvSpPr/>
              <p:nvPr/>
            </p:nvSpPr>
            <p:spPr>
              <a:xfrm>
                <a:off x="3461252" y="921406"/>
                <a:ext cx="217355" cy="205774"/>
              </a:xfrm>
              <a:custGeom>
                <a:rect b="b" l="l" r="r" t="t"/>
                <a:pathLst>
                  <a:path extrusionOk="0" h="10039" w="10604">
                    <a:moveTo>
                      <a:pt x="1210" y="2220"/>
                    </a:moveTo>
                    <a:cubicBezTo>
                      <a:pt x="2226" y="1258"/>
                      <a:pt x="4698" y="-92"/>
                      <a:pt x="6139" y="5"/>
                    </a:cubicBezTo>
                    <a:cubicBezTo>
                      <a:pt x="7580" y="103"/>
                      <a:pt x="9125" y="1854"/>
                      <a:pt x="9854" y="2805"/>
                    </a:cubicBezTo>
                    <a:cubicBezTo>
                      <a:pt x="10583" y="3756"/>
                      <a:pt x="10727" y="4671"/>
                      <a:pt x="10514" y="5709"/>
                    </a:cubicBezTo>
                    <a:cubicBezTo>
                      <a:pt x="10301" y="6747"/>
                      <a:pt x="9626" y="8319"/>
                      <a:pt x="8576" y="9032"/>
                    </a:cubicBezTo>
                    <a:cubicBezTo>
                      <a:pt x="7526" y="9745"/>
                      <a:pt x="5274" y="10199"/>
                      <a:pt x="4212" y="9987"/>
                    </a:cubicBezTo>
                    <a:cubicBezTo>
                      <a:pt x="3151" y="9775"/>
                      <a:pt x="2902" y="8460"/>
                      <a:pt x="2207" y="7758"/>
                    </a:cubicBezTo>
                    <a:cubicBezTo>
                      <a:pt x="1512" y="7056"/>
                      <a:pt x="208" y="6700"/>
                      <a:pt x="42" y="5777"/>
                    </a:cubicBezTo>
                    <a:cubicBezTo>
                      <a:pt x="-124" y="4854"/>
                      <a:pt x="194" y="3182"/>
                      <a:pt x="1210" y="2220"/>
                    </a:cubicBezTo>
                    <a:close/>
                  </a:path>
                </a:pathLst>
              </a:custGeom>
              <a:solidFill>
                <a:srgbClr val="F2AA80">
                  <a:alpha val="13130"/>
                </a:srgbClr>
              </a:solidFill>
              <a:ln>
                <a:noFill/>
              </a:ln>
            </p:spPr>
          </p:sp>
        </p:grpSp>
      </p:grpSp>
      <p:grpSp>
        <p:nvGrpSpPr>
          <p:cNvPr id="134" name="Google Shape;134;p6"/>
          <p:cNvGrpSpPr/>
          <p:nvPr/>
        </p:nvGrpSpPr>
        <p:grpSpPr>
          <a:xfrm>
            <a:off x="7527648" y="4073791"/>
            <a:ext cx="1540485" cy="1028816"/>
            <a:chOff x="7527648" y="3997591"/>
            <a:chExt cx="1540485" cy="1028816"/>
          </a:xfrm>
        </p:grpSpPr>
        <p:grpSp>
          <p:nvGrpSpPr>
            <p:cNvPr id="135" name="Google Shape;135;p6"/>
            <p:cNvGrpSpPr/>
            <p:nvPr/>
          </p:nvGrpSpPr>
          <p:grpSpPr>
            <a:xfrm>
              <a:off x="8383065" y="4506839"/>
              <a:ext cx="547664" cy="519569"/>
              <a:chOff x="3383825" y="120900"/>
              <a:chExt cx="1052188" cy="998211"/>
            </a:xfrm>
          </p:grpSpPr>
          <p:grpSp>
            <p:nvGrpSpPr>
              <p:cNvPr id="136" name="Google Shape;136;p6"/>
              <p:cNvGrpSpPr/>
              <p:nvPr/>
            </p:nvGrpSpPr>
            <p:grpSpPr>
              <a:xfrm>
                <a:off x="3383825" y="120900"/>
                <a:ext cx="1052188" cy="998211"/>
                <a:chOff x="3383825" y="120900"/>
                <a:chExt cx="1052188" cy="998211"/>
              </a:xfrm>
            </p:grpSpPr>
            <p:sp>
              <p:nvSpPr>
                <p:cNvPr id="137" name="Google Shape;137;p6"/>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6"/>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6"/>
            <p:cNvGrpSpPr/>
            <p:nvPr/>
          </p:nvGrpSpPr>
          <p:grpSpPr>
            <a:xfrm rot="-4131043">
              <a:off x="8694198" y="4051915"/>
              <a:ext cx="333038" cy="315953"/>
              <a:chOff x="3383825" y="120900"/>
              <a:chExt cx="1052188" cy="998211"/>
            </a:xfrm>
          </p:grpSpPr>
          <p:grpSp>
            <p:nvGrpSpPr>
              <p:cNvPr id="141" name="Google Shape;141;p6"/>
              <p:cNvGrpSpPr/>
              <p:nvPr/>
            </p:nvGrpSpPr>
            <p:grpSpPr>
              <a:xfrm>
                <a:off x="3383825" y="120900"/>
                <a:ext cx="1052188" cy="998211"/>
                <a:chOff x="3383825" y="120900"/>
                <a:chExt cx="1052188" cy="998211"/>
              </a:xfrm>
            </p:grpSpPr>
            <p:sp>
              <p:nvSpPr>
                <p:cNvPr id="142" name="Google Shape;142;p6"/>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p6"/>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 name="Google Shape;145;p6"/>
            <p:cNvGrpSpPr/>
            <p:nvPr/>
          </p:nvGrpSpPr>
          <p:grpSpPr>
            <a:xfrm>
              <a:off x="7527648" y="4677000"/>
              <a:ext cx="312184" cy="296169"/>
              <a:chOff x="3383825" y="120900"/>
              <a:chExt cx="1052188" cy="998211"/>
            </a:xfrm>
          </p:grpSpPr>
          <p:grpSp>
            <p:nvGrpSpPr>
              <p:cNvPr id="146" name="Google Shape;146;p6"/>
              <p:cNvGrpSpPr/>
              <p:nvPr/>
            </p:nvGrpSpPr>
            <p:grpSpPr>
              <a:xfrm>
                <a:off x="3383825" y="120900"/>
                <a:ext cx="1052188" cy="998211"/>
                <a:chOff x="3383825" y="120900"/>
                <a:chExt cx="1052188" cy="998211"/>
              </a:xfrm>
            </p:grpSpPr>
            <p:sp>
              <p:nvSpPr>
                <p:cNvPr id="147" name="Google Shape;147;p6"/>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6"/>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0" name="Google Shape;150;p6"/>
          <p:cNvGrpSpPr/>
          <p:nvPr/>
        </p:nvGrpSpPr>
        <p:grpSpPr>
          <a:xfrm rot="-4130993">
            <a:off x="168787" y="189885"/>
            <a:ext cx="422844" cy="401152"/>
            <a:chOff x="3383825" y="120900"/>
            <a:chExt cx="1052188" cy="998211"/>
          </a:xfrm>
        </p:grpSpPr>
        <p:grpSp>
          <p:nvGrpSpPr>
            <p:cNvPr id="151" name="Google Shape;151;p6"/>
            <p:cNvGrpSpPr/>
            <p:nvPr/>
          </p:nvGrpSpPr>
          <p:grpSpPr>
            <a:xfrm>
              <a:off x="3383825" y="120900"/>
              <a:ext cx="1052188" cy="998211"/>
              <a:chOff x="3383825" y="120900"/>
              <a:chExt cx="1052188" cy="998211"/>
            </a:xfrm>
          </p:grpSpPr>
          <p:sp>
            <p:nvSpPr>
              <p:cNvPr id="152" name="Google Shape;152;p6"/>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6"/>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380" name="Shape 1380"/>
        <p:cNvGrpSpPr/>
        <p:nvPr/>
      </p:nvGrpSpPr>
      <p:grpSpPr>
        <a:xfrm>
          <a:off x="0" y="0"/>
          <a:ext cx="0" cy="0"/>
          <a:chOff x="0" y="0"/>
          <a:chExt cx="0" cy="0"/>
        </a:xfrm>
      </p:grpSpPr>
      <p:sp>
        <p:nvSpPr>
          <p:cNvPr id="1381" name="Google Shape;1381;p52"/>
          <p:cNvSpPr txBox="1"/>
          <p:nvPr>
            <p:ph idx="1" type="subTitle"/>
          </p:nvPr>
        </p:nvSpPr>
        <p:spPr>
          <a:xfrm>
            <a:off x="717997" y="2827688"/>
            <a:ext cx="2412900" cy="46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FF0000"/>
              </a:buClr>
              <a:buSzPts val="2400"/>
              <a:buFont typeface="Bebas Neue"/>
              <a:buNone/>
              <a:defRPr b="1" sz="2600">
                <a:solidFill>
                  <a:schemeClr val="dk1"/>
                </a:solidFill>
                <a:latin typeface="Barlow Condensed"/>
                <a:ea typeface="Barlow Condensed"/>
                <a:cs typeface="Barlow Condensed"/>
                <a:sym typeface="Barlow Condensed"/>
              </a:defRPr>
            </a:lvl1pPr>
            <a:lvl2pPr lvl="1">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1382" name="Google Shape;1382;p52"/>
          <p:cNvSpPr txBox="1"/>
          <p:nvPr>
            <p:ph idx="2" type="subTitle"/>
          </p:nvPr>
        </p:nvSpPr>
        <p:spPr>
          <a:xfrm>
            <a:off x="3378495" y="2827689"/>
            <a:ext cx="2412900" cy="46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FF0000"/>
              </a:buClr>
              <a:buSzPts val="2400"/>
              <a:buFont typeface="Bebas Neue"/>
              <a:buNone/>
              <a:defRPr b="1" sz="2600">
                <a:solidFill>
                  <a:schemeClr val="dk1"/>
                </a:solidFill>
                <a:latin typeface="Barlow Condensed"/>
                <a:ea typeface="Barlow Condensed"/>
                <a:cs typeface="Barlow Condensed"/>
                <a:sym typeface="Barlow Condensed"/>
              </a:defRPr>
            </a:lvl1pPr>
            <a:lvl2pPr lvl="1">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1383" name="Google Shape;1383;p52"/>
          <p:cNvSpPr txBox="1"/>
          <p:nvPr>
            <p:ph idx="3" type="subTitle"/>
          </p:nvPr>
        </p:nvSpPr>
        <p:spPr>
          <a:xfrm>
            <a:off x="6006278" y="2827689"/>
            <a:ext cx="2412900" cy="46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FF0000"/>
              </a:buClr>
              <a:buSzPts val="2400"/>
              <a:buFont typeface="Bebas Neue"/>
              <a:buNone/>
              <a:defRPr b="1" sz="2600">
                <a:solidFill>
                  <a:schemeClr val="dk1"/>
                </a:solidFill>
                <a:latin typeface="Barlow Condensed"/>
                <a:ea typeface="Barlow Condensed"/>
                <a:cs typeface="Barlow Condensed"/>
                <a:sym typeface="Barlow Condensed"/>
              </a:defRPr>
            </a:lvl1pPr>
            <a:lvl2pPr lvl="1">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1384" name="Google Shape;1384;p52"/>
          <p:cNvSpPr txBox="1"/>
          <p:nvPr>
            <p:ph idx="4" type="subTitle"/>
          </p:nvPr>
        </p:nvSpPr>
        <p:spPr>
          <a:xfrm>
            <a:off x="715100" y="1851200"/>
            <a:ext cx="2412900" cy="1022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85" name="Google Shape;1385;p52"/>
          <p:cNvSpPr txBox="1"/>
          <p:nvPr>
            <p:ph idx="5" type="subTitle"/>
          </p:nvPr>
        </p:nvSpPr>
        <p:spPr>
          <a:xfrm>
            <a:off x="3375596" y="1851211"/>
            <a:ext cx="2412900" cy="1022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86" name="Google Shape;1386;p52"/>
          <p:cNvSpPr txBox="1"/>
          <p:nvPr>
            <p:ph idx="6" type="subTitle"/>
          </p:nvPr>
        </p:nvSpPr>
        <p:spPr>
          <a:xfrm>
            <a:off x="6003377" y="1851223"/>
            <a:ext cx="2412900" cy="1022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87" name="Google Shape;1387;p52"/>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1388" name="Google Shape;1388;p52"/>
          <p:cNvSpPr/>
          <p:nvPr/>
        </p:nvSpPr>
        <p:spPr>
          <a:xfrm flipH="1" rot="10800000">
            <a:off x="5533124" y="3896166"/>
            <a:ext cx="3610885" cy="1247334"/>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9" name="Google Shape;1389;p52"/>
          <p:cNvGrpSpPr/>
          <p:nvPr/>
        </p:nvGrpSpPr>
        <p:grpSpPr>
          <a:xfrm flipH="1" rot="10800000">
            <a:off x="0" y="732"/>
            <a:ext cx="3130867" cy="881875"/>
            <a:chOff x="1" y="4129149"/>
            <a:chExt cx="3601181" cy="1014350"/>
          </a:xfrm>
        </p:grpSpPr>
        <p:sp>
          <p:nvSpPr>
            <p:cNvPr id="1390" name="Google Shape;1390;p52"/>
            <p:cNvSpPr/>
            <p:nvPr/>
          </p:nvSpPr>
          <p:spPr>
            <a:xfrm>
              <a:off x="1" y="4506850"/>
              <a:ext cx="3112763" cy="636649"/>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1" name="Google Shape;1391;p52"/>
            <p:cNvGrpSpPr/>
            <p:nvPr/>
          </p:nvGrpSpPr>
          <p:grpSpPr>
            <a:xfrm>
              <a:off x="116855" y="4129149"/>
              <a:ext cx="3484328" cy="897256"/>
              <a:chOff x="194280" y="229924"/>
              <a:chExt cx="3484328" cy="897256"/>
            </a:xfrm>
          </p:grpSpPr>
          <p:sp>
            <p:nvSpPr>
              <p:cNvPr id="1392" name="Google Shape;1392;p52"/>
              <p:cNvSpPr/>
              <p:nvPr/>
            </p:nvSpPr>
            <p:spPr>
              <a:xfrm>
                <a:off x="194280" y="229924"/>
                <a:ext cx="362675" cy="334125"/>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sp>
            <p:nvSpPr>
              <p:cNvPr id="1393" name="Google Shape;1393;p52"/>
              <p:cNvSpPr/>
              <p:nvPr/>
            </p:nvSpPr>
            <p:spPr>
              <a:xfrm>
                <a:off x="3461252" y="921406"/>
                <a:ext cx="217355" cy="205774"/>
              </a:xfrm>
              <a:custGeom>
                <a:rect b="b" l="l" r="r" t="t"/>
                <a:pathLst>
                  <a:path extrusionOk="0" h="10039" w="10604">
                    <a:moveTo>
                      <a:pt x="1210" y="2220"/>
                    </a:moveTo>
                    <a:cubicBezTo>
                      <a:pt x="2226" y="1258"/>
                      <a:pt x="4698" y="-92"/>
                      <a:pt x="6139" y="5"/>
                    </a:cubicBezTo>
                    <a:cubicBezTo>
                      <a:pt x="7580" y="103"/>
                      <a:pt x="9125" y="1854"/>
                      <a:pt x="9854" y="2805"/>
                    </a:cubicBezTo>
                    <a:cubicBezTo>
                      <a:pt x="10583" y="3756"/>
                      <a:pt x="10727" y="4671"/>
                      <a:pt x="10514" y="5709"/>
                    </a:cubicBezTo>
                    <a:cubicBezTo>
                      <a:pt x="10301" y="6747"/>
                      <a:pt x="9626" y="8319"/>
                      <a:pt x="8576" y="9032"/>
                    </a:cubicBezTo>
                    <a:cubicBezTo>
                      <a:pt x="7526" y="9745"/>
                      <a:pt x="5274" y="10199"/>
                      <a:pt x="4212" y="9987"/>
                    </a:cubicBezTo>
                    <a:cubicBezTo>
                      <a:pt x="3151" y="9775"/>
                      <a:pt x="2902" y="8460"/>
                      <a:pt x="2207" y="7758"/>
                    </a:cubicBezTo>
                    <a:cubicBezTo>
                      <a:pt x="1512" y="7056"/>
                      <a:pt x="208" y="6700"/>
                      <a:pt x="42" y="5777"/>
                    </a:cubicBezTo>
                    <a:cubicBezTo>
                      <a:pt x="-124" y="4854"/>
                      <a:pt x="194" y="3182"/>
                      <a:pt x="1210" y="2220"/>
                    </a:cubicBezTo>
                    <a:close/>
                  </a:path>
                </a:pathLst>
              </a:custGeom>
              <a:solidFill>
                <a:srgbClr val="F2AA80">
                  <a:alpha val="13130"/>
                </a:srgbClr>
              </a:solidFill>
              <a:ln>
                <a:noFill/>
              </a:ln>
            </p:spPr>
          </p:sp>
        </p:grpSp>
      </p:grpSp>
      <p:grpSp>
        <p:nvGrpSpPr>
          <p:cNvPr id="1394" name="Google Shape;1394;p52"/>
          <p:cNvGrpSpPr/>
          <p:nvPr/>
        </p:nvGrpSpPr>
        <p:grpSpPr>
          <a:xfrm flipH="1" rot="10800000">
            <a:off x="7350673" y="170391"/>
            <a:ext cx="1540485" cy="1028816"/>
            <a:chOff x="7527648" y="3997591"/>
            <a:chExt cx="1540485" cy="1028816"/>
          </a:xfrm>
        </p:grpSpPr>
        <p:grpSp>
          <p:nvGrpSpPr>
            <p:cNvPr id="1395" name="Google Shape;1395;p52"/>
            <p:cNvGrpSpPr/>
            <p:nvPr/>
          </p:nvGrpSpPr>
          <p:grpSpPr>
            <a:xfrm>
              <a:off x="8383065" y="4506839"/>
              <a:ext cx="547664" cy="519569"/>
              <a:chOff x="3383825" y="120900"/>
              <a:chExt cx="1052188" cy="998211"/>
            </a:xfrm>
          </p:grpSpPr>
          <p:grpSp>
            <p:nvGrpSpPr>
              <p:cNvPr id="1396" name="Google Shape;1396;p52"/>
              <p:cNvGrpSpPr/>
              <p:nvPr/>
            </p:nvGrpSpPr>
            <p:grpSpPr>
              <a:xfrm>
                <a:off x="3383825" y="120900"/>
                <a:ext cx="1052188" cy="998211"/>
                <a:chOff x="3383825" y="120900"/>
                <a:chExt cx="1052188" cy="998211"/>
              </a:xfrm>
            </p:grpSpPr>
            <p:sp>
              <p:nvSpPr>
                <p:cNvPr id="1397" name="Google Shape;1397;p52"/>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2"/>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9" name="Google Shape;1399;p52"/>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52"/>
            <p:cNvGrpSpPr/>
            <p:nvPr/>
          </p:nvGrpSpPr>
          <p:grpSpPr>
            <a:xfrm rot="-4131043">
              <a:off x="8694198" y="4051915"/>
              <a:ext cx="333038" cy="315953"/>
              <a:chOff x="3383825" y="120900"/>
              <a:chExt cx="1052188" cy="998211"/>
            </a:xfrm>
          </p:grpSpPr>
          <p:grpSp>
            <p:nvGrpSpPr>
              <p:cNvPr id="1401" name="Google Shape;1401;p52"/>
              <p:cNvGrpSpPr/>
              <p:nvPr/>
            </p:nvGrpSpPr>
            <p:grpSpPr>
              <a:xfrm>
                <a:off x="3383825" y="120900"/>
                <a:ext cx="1052188" cy="998211"/>
                <a:chOff x="3383825" y="120900"/>
                <a:chExt cx="1052188" cy="998211"/>
              </a:xfrm>
            </p:grpSpPr>
            <p:sp>
              <p:nvSpPr>
                <p:cNvPr id="1402" name="Google Shape;1402;p52"/>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2"/>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4" name="Google Shape;1404;p52"/>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 name="Google Shape;1405;p52"/>
            <p:cNvGrpSpPr/>
            <p:nvPr/>
          </p:nvGrpSpPr>
          <p:grpSpPr>
            <a:xfrm>
              <a:off x="7527648" y="4677000"/>
              <a:ext cx="312184" cy="296169"/>
              <a:chOff x="3383825" y="120900"/>
              <a:chExt cx="1052188" cy="998211"/>
            </a:xfrm>
          </p:grpSpPr>
          <p:grpSp>
            <p:nvGrpSpPr>
              <p:cNvPr id="1406" name="Google Shape;1406;p52"/>
              <p:cNvGrpSpPr/>
              <p:nvPr/>
            </p:nvGrpSpPr>
            <p:grpSpPr>
              <a:xfrm>
                <a:off x="3383825" y="120900"/>
                <a:ext cx="1052188" cy="998211"/>
                <a:chOff x="3383825" y="120900"/>
                <a:chExt cx="1052188" cy="998211"/>
              </a:xfrm>
            </p:grpSpPr>
            <p:sp>
              <p:nvSpPr>
                <p:cNvPr id="1407" name="Google Shape;1407;p52"/>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2"/>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9" name="Google Shape;1409;p52"/>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0" name="Google Shape;1410;p52"/>
          <p:cNvGrpSpPr/>
          <p:nvPr/>
        </p:nvGrpSpPr>
        <p:grpSpPr>
          <a:xfrm rot="1056985">
            <a:off x="1097686" y="4734153"/>
            <a:ext cx="333065" cy="315978"/>
            <a:chOff x="3383825" y="120900"/>
            <a:chExt cx="1052188" cy="998211"/>
          </a:xfrm>
        </p:grpSpPr>
        <p:grpSp>
          <p:nvGrpSpPr>
            <p:cNvPr id="1411" name="Google Shape;1411;p52"/>
            <p:cNvGrpSpPr/>
            <p:nvPr/>
          </p:nvGrpSpPr>
          <p:grpSpPr>
            <a:xfrm>
              <a:off x="3383825" y="120900"/>
              <a:ext cx="1052188" cy="998211"/>
              <a:chOff x="3383825" y="120900"/>
              <a:chExt cx="1052188" cy="998211"/>
            </a:xfrm>
          </p:grpSpPr>
          <p:sp>
            <p:nvSpPr>
              <p:cNvPr id="1412" name="Google Shape;1412;p52"/>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2"/>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4" name="Google Shape;1414;p52"/>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5" name="Google Shape;1415;p52"/>
          <p:cNvGrpSpPr/>
          <p:nvPr/>
        </p:nvGrpSpPr>
        <p:grpSpPr>
          <a:xfrm rot="5185255">
            <a:off x="164765" y="4466288"/>
            <a:ext cx="547785" cy="519684"/>
            <a:chOff x="3383825" y="120900"/>
            <a:chExt cx="1052188" cy="998211"/>
          </a:xfrm>
        </p:grpSpPr>
        <p:grpSp>
          <p:nvGrpSpPr>
            <p:cNvPr id="1416" name="Google Shape;1416;p52"/>
            <p:cNvGrpSpPr/>
            <p:nvPr/>
          </p:nvGrpSpPr>
          <p:grpSpPr>
            <a:xfrm>
              <a:off x="3383825" y="120900"/>
              <a:ext cx="1052188" cy="998211"/>
              <a:chOff x="3383825" y="120900"/>
              <a:chExt cx="1052188" cy="998211"/>
            </a:xfrm>
          </p:grpSpPr>
          <p:sp>
            <p:nvSpPr>
              <p:cNvPr id="1417" name="Google Shape;1417;p52"/>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2"/>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9" name="Google Shape;1419;p52"/>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420" name="Shape 1420"/>
        <p:cNvGrpSpPr/>
        <p:nvPr/>
      </p:nvGrpSpPr>
      <p:grpSpPr>
        <a:xfrm>
          <a:off x="0" y="0"/>
          <a:ext cx="0" cy="0"/>
          <a:chOff x="0" y="0"/>
          <a:chExt cx="0" cy="0"/>
        </a:xfrm>
      </p:grpSpPr>
      <p:sp>
        <p:nvSpPr>
          <p:cNvPr id="1421" name="Google Shape;1421;p53"/>
          <p:cNvSpPr txBox="1"/>
          <p:nvPr>
            <p:ph idx="1" type="subTitle"/>
          </p:nvPr>
        </p:nvSpPr>
        <p:spPr>
          <a:xfrm>
            <a:off x="1064375" y="1585275"/>
            <a:ext cx="2055300" cy="4662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Bebas Neue"/>
              <a:buNone/>
              <a:defRPr b="1" sz="2600">
                <a:solidFill>
                  <a:schemeClr val="dk1"/>
                </a:solidFill>
                <a:latin typeface="Barlow Condensed"/>
                <a:ea typeface="Barlow Condensed"/>
                <a:cs typeface="Barlow Condensed"/>
                <a:sym typeface="Barlow Condens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22" name="Google Shape;1422;p53"/>
          <p:cNvSpPr txBox="1"/>
          <p:nvPr>
            <p:ph idx="2" type="subTitle"/>
          </p:nvPr>
        </p:nvSpPr>
        <p:spPr>
          <a:xfrm>
            <a:off x="1064432" y="1953576"/>
            <a:ext cx="2055300" cy="5727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23" name="Google Shape;1423;p53"/>
          <p:cNvSpPr txBox="1"/>
          <p:nvPr>
            <p:ph idx="3" type="subTitle"/>
          </p:nvPr>
        </p:nvSpPr>
        <p:spPr>
          <a:xfrm>
            <a:off x="6024286" y="1953576"/>
            <a:ext cx="2055300" cy="572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24" name="Google Shape;1424;p53"/>
          <p:cNvSpPr txBox="1"/>
          <p:nvPr>
            <p:ph idx="4" type="subTitle"/>
          </p:nvPr>
        </p:nvSpPr>
        <p:spPr>
          <a:xfrm>
            <a:off x="1064432" y="3715725"/>
            <a:ext cx="2055300" cy="5727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25" name="Google Shape;1425;p53"/>
          <p:cNvSpPr txBox="1"/>
          <p:nvPr>
            <p:ph idx="5" type="subTitle"/>
          </p:nvPr>
        </p:nvSpPr>
        <p:spPr>
          <a:xfrm>
            <a:off x="6024286" y="3715725"/>
            <a:ext cx="2055300" cy="572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26" name="Google Shape;1426;p53"/>
          <p:cNvSpPr txBox="1"/>
          <p:nvPr>
            <p:ph idx="6" type="subTitle"/>
          </p:nvPr>
        </p:nvSpPr>
        <p:spPr>
          <a:xfrm>
            <a:off x="1064429" y="3347424"/>
            <a:ext cx="2055300" cy="4662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Bebas Neue"/>
              <a:buNone/>
              <a:defRPr b="1" sz="2600">
                <a:solidFill>
                  <a:schemeClr val="dk1"/>
                </a:solidFill>
                <a:latin typeface="Barlow Condensed"/>
                <a:ea typeface="Barlow Condensed"/>
                <a:cs typeface="Barlow Condensed"/>
                <a:sym typeface="Barlow Condens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27" name="Google Shape;1427;p53"/>
          <p:cNvSpPr txBox="1"/>
          <p:nvPr>
            <p:ph idx="7" type="subTitle"/>
          </p:nvPr>
        </p:nvSpPr>
        <p:spPr>
          <a:xfrm>
            <a:off x="6024276" y="1585275"/>
            <a:ext cx="2055300" cy="4662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600">
                <a:solidFill>
                  <a:schemeClr val="dk1"/>
                </a:solidFill>
                <a:latin typeface="Barlow Condensed"/>
                <a:ea typeface="Barlow Condensed"/>
                <a:cs typeface="Barlow Condensed"/>
                <a:sym typeface="Barlow Condens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28" name="Google Shape;1428;p53"/>
          <p:cNvSpPr txBox="1"/>
          <p:nvPr>
            <p:ph idx="8" type="subTitle"/>
          </p:nvPr>
        </p:nvSpPr>
        <p:spPr>
          <a:xfrm>
            <a:off x="6024276" y="3347424"/>
            <a:ext cx="2055300" cy="4662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600">
                <a:solidFill>
                  <a:schemeClr val="dk1"/>
                </a:solidFill>
                <a:latin typeface="Barlow Condensed"/>
                <a:ea typeface="Barlow Condensed"/>
                <a:cs typeface="Barlow Condensed"/>
                <a:sym typeface="Barlow Condens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29" name="Google Shape;1429;p53"/>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1430" name="Google Shape;1430;p53"/>
          <p:cNvSpPr/>
          <p:nvPr/>
        </p:nvSpPr>
        <p:spPr>
          <a:xfrm flipH="1" rot="5400000">
            <a:off x="7627380" y="737849"/>
            <a:ext cx="2254475" cy="778780"/>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3"/>
          <p:cNvSpPr/>
          <p:nvPr/>
        </p:nvSpPr>
        <p:spPr>
          <a:xfrm rot="5400000">
            <a:off x="-2663049" y="644499"/>
            <a:ext cx="4702380" cy="1928882"/>
          </a:xfrm>
          <a:custGeom>
            <a:rect b="b" l="l" r="r" t="t"/>
            <a:pathLst>
              <a:path extrusionOk="0" h="29845" w="59001">
                <a:moveTo>
                  <a:pt x="19228" y="0"/>
                </a:moveTo>
                <a:cubicBezTo>
                  <a:pt x="13562" y="0"/>
                  <a:pt x="7982" y="3456"/>
                  <a:pt x="4239" y="10735"/>
                </a:cubicBezTo>
                <a:cubicBezTo>
                  <a:pt x="0" y="18950"/>
                  <a:pt x="2548" y="27594"/>
                  <a:pt x="3346" y="29844"/>
                </a:cubicBezTo>
                <a:lnTo>
                  <a:pt x="54328" y="29832"/>
                </a:lnTo>
                <a:cubicBezTo>
                  <a:pt x="59001" y="10430"/>
                  <a:pt x="50773" y="5972"/>
                  <a:pt x="42764" y="5972"/>
                </a:cubicBezTo>
                <a:cubicBezTo>
                  <a:pt x="41936" y="5972"/>
                  <a:pt x="41111" y="6020"/>
                  <a:pt x="40303" y="6103"/>
                </a:cubicBezTo>
                <a:cubicBezTo>
                  <a:pt x="39283" y="6208"/>
                  <a:pt x="38386" y="6256"/>
                  <a:pt x="37585" y="6256"/>
                </a:cubicBezTo>
                <a:cubicBezTo>
                  <a:pt x="31526" y="6256"/>
                  <a:pt x="30952" y="3479"/>
                  <a:pt x="24527" y="1007"/>
                </a:cubicBezTo>
                <a:cubicBezTo>
                  <a:pt x="22788" y="340"/>
                  <a:pt x="21004" y="0"/>
                  <a:pt x="19228"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3"/>
          <p:cNvSpPr/>
          <p:nvPr/>
        </p:nvSpPr>
        <p:spPr>
          <a:xfrm rot="-3248447">
            <a:off x="86023" y="3681425"/>
            <a:ext cx="577146" cy="261364"/>
          </a:xfrm>
          <a:custGeom>
            <a:rect b="b" l="l" r="r" t="t"/>
            <a:pathLst>
              <a:path extrusionOk="0" h="4044" w="8930">
                <a:moveTo>
                  <a:pt x="2231" y="1"/>
                </a:moveTo>
                <a:cubicBezTo>
                  <a:pt x="1110" y="1"/>
                  <a:pt x="333" y="265"/>
                  <a:pt x="203" y="998"/>
                </a:cubicBezTo>
                <a:cubicBezTo>
                  <a:pt x="0" y="2189"/>
                  <a:pt x="1727" y="3498"/>
                  <a:pt x="4072" y="3915"/>
                </a:cubicBezTo>
                <a:cubicBezTo>
                  <a:pt x="4565" y="4002"/>
                  <a:pt x="5045" y="4043"/>
                  <a:pt x="5499" y="4043"/>
                </a:cubicBezTo>
                <a:cubicBezTo>
                  <a:pt x="7215" y="4043"/>
                  <a:pt x="8546" y="3452"/>
                  <a:pt x="8716" y="2510"/>
                </a:cubicBezTo>
                <a:cubicBezTo>
                  <a:pt x="8930" y="1308"/>
                  <a:pt x="7073" y="688"/>
                  <a:pt x="4727" y="272"/>
                </a:cubicBezTo>
                <a:cubicBezTo>
                  <a:pt x="3807" y="109"/>
                  <a:pt x="2948" y="1"/>
                  <a:pt x="2231" y="1"/>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3" name="Google Shape;1433;p53"/>
          <p:cNvGrpSpPr/>
          <p:nvPr/>
        </p:nvGrpSpPr>
        <p:grpSpPr>
          <a:xfrm flipH="1" rot="-1542416">
            <a:off x="7633794" y="162441"/>
            <a:ext cx="333048" cy="315962"/>
            <a:chOff x="3383825" y="120900"/>
            <a:chExt cx="1052188" cy="998211"/>
          </a:xfrm>
        </p:grpSpPr>
        <p:grpSp>
          <p:nvGrpSpPr>
            <p:cNvPr id="1434" name="Google Shape;1434;p53"/>
            <p:cNvGrpSpPr/>
            <p:nvPr/>
          </p:nvGrpSpPr>
          <p:grpSpPr>
            <a:xfrm>
              <a:off x="3383825" y="120900"/>
              <a:ext cx="1052188" cy="998211"/>
              <a:chOff x="3383825" y="120900"/>
              <a:chExt cx="1052188" cy="998211"/>
            </a:xfrm>
          </p:grpSpPr>
          <p:sp>
            <p:nvSpPr>
              <p:cNvPr id="1435" name="Google Shape;1435;p53"/>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3"/>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7" name="Google Shape;1437;p53"/>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8" name="Google Shape;1438;p53"/>
          <p:cNvGrpSpPr/>
          <p:nvPr/>
        </p:nvGrpSpPr>
        <p:grpSpPr>
          <a:xfrm flipH="1">
            <a:off x="237785" y="4341287"/>
            <a:ext cx="1066518" cy="657082"/>
            <a:chOff x="7724204" y="4411237"/>
            <a:chExt cx="1066518" cy="657082"/>
          </a:xfrm>
        </p:grpSpPr>
        <p:grpSp>
          <p:nvGrpSpPr>
            <p:cNvPr id="1439" name="Google Shape;1439;p53"/>
            <p:cNvGrpSpPr/>
            <p:nvPr/>
          </p:nvGrpSpPr>
          <p:grpSpPr>
            <a:xfrm rot="5673040">
              <a:off x="8236156" y="4445035"/>
              <a:ext cx="547707" cy="519609"/>
              <a:chOff x="3383825" y="120900"/>
              <a:chExt cx="1052188" cy="998211"/>
            </a:xfrm>
          </p:grpSpPr>
          <p:grpSp>
            <p:nvGrpSpPr>
              <p:cNvPr id="1440" name="Google Shape;1440;p53"/>
              <p:cNvGrpSpPr/>
              <p:nvPr/>
            </p:nvGrpSpPr>
            <p:grpSpPr>
              <a:xfrm>
                <a:off x="3383825" y="120900"/>
                <a:ext cx="1052188" cy="998211"/>
                <a:chOff x="3383825" y="120900"/>
                <a:chExt cx="1052188" cy="998211"/>
              </a:xfrm>
            </p:grpSpPr>
            <p:sp>
              <p:nvSpPr>
                <p:cNvPr id="1441" name="Google Shape;1441;p53"/>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3"/>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3" name="Google Shape;1443;p53"/>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53"/>
            <p:cNvGrpSpPr/>
            <p:nvPr/>
          </p:nvGrpSpPr>
          <p:grpSpPr>
            <a:xfrm rot="5672541">
              <a:off x="7728094" y="4752871"/>
              <a:ext cx="312218" cy="296201"/>
              <a:chOff x="3383825" y="120900"/>
              <a:chExt cx="1052188" cy="998211"/>
            </a:xfrm>
          </p:grpSpPr>
          <p:grpSp>
            <p:nvGrpSpPr>
              <p:cNvPr id="1445" name="Google Shape;1445;p53"/>
              <p:cNvGrpSpPr/>
              <p:nvPr/>
            </p:nvGrpSpPr>
            <p:grpSpPr>
              <a:xfrm>
                <a:off x="3383825" y="120900"/>
                <a:ext cx="1052188" cy="998211"/>
                <a:chOff x="3383825" y="120900"/>
                <a:chExt cx="1052188" cy="998211"/>
              </a:xfrm>
            </p:grpSpPr>
            <p:sp>
              <p:nvSpPr>
                <p:cNvPr id="1446" name="Google Shape;1446;p53"/>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3"/>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8" name="Google Shape;1448;p53"/>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49" name="Google Shape;1449;p53"/>
          <p:cNvSpPr/>
          <p:nvPr/>
        </p:nvSpPr>
        <p:spPr>
          <a:xfrm flipH="1" rot="10800000">
            <a:off x="7424175" y="3841963"/>
            <a:ext cx="1768069" cy="1301537"/>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450" name="Shape 1450"/>
        <p:cNvGrpSpPr/>
        <p:nvPr/>
      </p:nvGrpSpPr>
      <p:grpSpPr>
        <a:xfrm>
          <a:off x="0" y="0"/>
          <a:ext cx="0" cy="0"/>
          <a:chOff x="0" y="0"/>
          <a:chExt cx="0" cy="0"/>
        </a:xfrm>
      </p:grpSpPr>
      <p:sp>
        <p:nvSpPr>
          <p:cNvPr id="1451" name="Google Shape;1451;p54"/>
          <p:cNvSpPr txBox="1"/>
          <p:nvPr>
            <p:ph idx="1" type="subTitle"/>
          </p:nvPr>
        </p:nvSpPr>
        <p:spPr>
          <a:xfrm>
            <a:off x="833225" y="2258352"/>
            <a:ext cx="2112000" cy="5895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52" name="Google Shape;1452;p54"/>
          <p:cNvSpPr txBox="1"/>
          <p:nvPr>
            <p:ph idx="2" type="subTitle"/>
          </p:nvPr>
        </p:nvSpPr>
        <p:spPr>
          <a:xfrm>
            <a:off x="3491939" y="2258352"/>
            <a:ext cx="2112000" cy="5895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53" name="Google Shape;1453;p54"/>
          <p:cNvSpPr txBox="1"/>
          <p:nvPr>
            <p:ph idx="3" type="subTitle"/>
          </p:nvPr>
        </p:nvSpPr>
        <p:spPr>
          <a:xfrm>
            <a:off x="6150653" y="2258352"/>
            <a:ext cx="2107500" cy="5895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54" name="Google Shape;1454;p54"/>
          <p:cNvSpPr txBox="1"/>
          <p:nvPr>
            <p:ph idx="4" type="subTitle"/>
          </p:nvPr>
        </p:nvSpPr>
        <p:spPr>
          <a:xfrm>
            <a:off x="833225" y="4017502"/>
            <a:ext cx="2112000" cy="5895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55" name="Google Shape;1455;p54"/>
          <p:cNvSpPr txBox="1"/>
          <p:nvPr>
            <p:ph idx="5" type="subTitle"/>
          </p:nvPr>
        </p:nvSpPr>
        <p:spPr>
          <a:xfrm>
            <a:off x="3491939" y="4017502"/>
            <a:ext cx="2112000" cy="5895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56" name="Google Shape;1456;p54"/>
          <p:cNvSpPr txBox="1"/>
          <p:nvPr>
            <p:ph idx="6" type="subTitle"/>
          </p:nvPr>
        </p:nvSpPr>
        <p:spPr>
          <a:xfrm>
            <a:off x="6150653" y="4017502"/>
            <a:ext cx="2107500" cy="5895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57" name="Google Shape;1457;p54"/>
          <p:cNvSpPr txBox="1"/>
          <p:nvPr>
            <p:ph idx="7" type="subTitle"/>
          </p:nvPr>
        </p:nvSpPr>
        <p:spPr>
          <a:xfrm>
            <a:off x="832150" y="1896500"/>
            <a:ext cx="2112000" cy="466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600">
                <a:solidFill>
                  <a:schemeClr val="dk1"/>
                </a:solidFill>
                <a:latin typeface="Barlow Condensed"/>
                <a:ea typeface="Barlow Condensed"/>
                <a:cs typeface="Barlow Condensed"/>
                <a:sym typeface="Barlow Condens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58" name="Google Shape;1458;p54"/>
          <p:cNvSpPr txBox="1"/>
          <p:nvPr>
            <p:ph idx="8" type="subTitle"/>
          </p:nvPr>
        </p:nvSpPr>
        <p:spPr>
          <a:xfrm>
            <a:off x="3489518" y="1896500"/>
            <a:ext cx="2112300" cy="466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600">
                <a:solidFill>
                  <a:schemeClr val="dk1"/>
                </a:solidFill>
                <a:latin typeface="Barlow Condensed"/>
                <a:ea typeface="Barlow Condensed"/>
                <a:cs typeface="Barlow Condensed"/>
                <a:sym typeface="Barlow Condens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59" name="Google Shape;1459;p54"/>
          <p:cNvSpPr txBox="1"/>
          <p:nvPr>
            <p:ph idx="9" type="subTitle"/>
          </p:nvPr>
        </p:nvSpPr>
        <p:spPr>
          <a:xfrm>
            <a:off x="6147185" y="1896500"/>
            <a:ext cx="2112300" cy="466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600">
                <a:solidFill>
                  <a:schemeClr val="dk1"/>
                </a:solidFill>
                <a:latin typeface="Barlow Condensed"/>
                <a:ea typeface="Barlow Condensed"/>
                <a:cs typeface="Barlow Condensed"/>
                <a:sym typeface="Barlow Condens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60" name="Google Shape;1460;p54"/>
          <p:cNvSpPr txBox="1"/>
          <p:nvPr>
            <p:ph idx="13" type="subTitle"/>
          </p:nvPr>
        </p:nvSpPr>
        <p:spPr>
          <a:xfrm>
            <a:off x="832150" y="3655650"/>
            <a:ext cx="2112000" cy="466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600">
                <a:solidFill>
                  <a:schemeClr val="dk1"/>
                </a:solidFill>
                <a:latin typeface="Barlow Condensed"/>
                <a:ea typeface="Barlow Condensed"/>
                <a:cs typeface="Barlow Condensed"/>
                <a:sym typeface="Barlow Condens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61" name="Google Shape;1461;p54"/>
          <p:cNvSpPr txBox="1"/>
          <p:nvPr>
            <p:ph idx="14" type="subTitle"/>
          </p:nvPr>
        </p:nvSpPr>
        <p:spPr>
          <a:xfrm>
            <a:off x="3489518" y="3655639"/>
            <a:ext cx="2112300" cy="466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600">
                <a:solidFill>
                  <a:schemeClr val="dk1"/>
                </a:solidFill>
                <a:latin typeface="Barlow Condensed"/>
                <a:ea typeface="Barlow Condensed"/>
                <a:cs typeface="Barlow Condensed"/>
                <a:sym typeface="Barlow Condens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62" name="Google Shape;1462;p54"/>
          <p:cNvSpPr txBox="1"/>
          <p:nvPr>
            <p:ph idx="15" type="subTitle"/>
          </p:nvPr>
        </p:nvSpPr>
        <p:spPr>
          <a:xfrm>
            <a:off x="6147185" y="3655639"/>
            <a:ext cx="2112300" cy="466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600">
                <a:solidFill>
                  <a:schemeClr val="dk1"/>
                </a:solidFill>
                <a:latin typeface="Barlow Condensed"/>
                <a:ea typeface="Barlow Condensed"/>
                <a:cs typeface="Barlow Condensed"/>
                <a:sym typeface="Barlow Condens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63" name="Google Shape;1463;p54"/>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grpSp>
        <p:nvGrpSpPr>
          <p:cNvPr id="1464" name="Google Shape;1464;p54"/>
          <p:cNvGrpSpPr/>
          <p:nvPr/>
        </p:nvGrpSpPr>
        <p:grpSpPr>
          <a:xfrm rot="5400000">
            <a:off x="-1194451" y="425016"/>
            <a:ext cx="2351080" cy="1351603"/>
            <a:chOff x="-1468739" y="3305605"/>
            <a:chExt cx="1924118" cy="1214706"/>
          </a:xfrm>
        </p:grpSpPr>
        <p:sp>
          <p:nvSpPr>
            <p:cNvPr id="1465" name="Google Shape;1465;p54"/>
            <p:cNvSpPr/>
            <p:nvPr/>
          </p:nvSpPr>
          <p:spPr>
            <a:xfrm>
              <a:off x="-1468739" y="3305605"/>
              <a:ext cx="1924118" cy="1214706"/>
            </a:xfrm>
            <a:custGeom>
              <a:rect b="b" l="l" r="r" t="t"/>
              <a:pathLst>
                <a:path extrusionOk="0" h="40086" w="63497">
                  <a:moveTo>
                    <a:pt x="21695" y="0"/>
                  </a:moveTo>
                  <a:cubicBezTo>
                    <a:pt x="16252" y="0"/>
                    <a:pt x="12784" y="3709"/>
                    <a:pt x="11335" y="7534"/>
                  </a:cubicBezTo>
                  <a:cubicBezTo>
                    <a:pt x="9418" y="12582"/>
                    <a:pt x="9013" y="12987"/>
                    <a:pt x="4501" y="20226"/>
                  </a:cubicBezTo>
                  <a:cubicBezTo>
                    <a:pt x="0" y="27465"/>
                    <a:pt x="10097" y="39859"/>
                    <a:pt x="10097" y="39859"/>
                  </a:cubicBezTo>
                  <a:lnTo>
                    <a:pt x="52161" y="40085"/>
                  </a:lnTo>
                  <a:cubicBezTo>
                    <a:pt x="52161" y="40085"/>
                    <a:pt x="55031" y="37168"/>
                    <a:pt x="59269" y="27310"/>
                  </a:cubicBezTo>
                  <a:cubicBezTo>
                    <a:pt x="63496" y="17452"/>
                    <a:pt x="56674" y="14356"/>
                    <a:pt x="53257" y="8343"/>
                  </a:cubicBezTo>
                  <a:cubicBezTo>
                    <a:pt x="49874" y="2404"/>
                    <a:pt x="47437" y="1807"/>
                    <a:pt x="43012" y="1807"/>
                  </a:cubicBezTo>
                  <a:cubicBezTo>
                    <a:pt x="42966" y="1807"/>
                    <a:pt x="42920" y="1807"/>
                    <a:pt x="42874" y="1807"/>
                  </a:cubicBezTo>
                  <a:cubicBezTo>
                    <a:pt x="40038" y="1822"/>
                    <a:pt x="38228" y="3062"/>
                    <a:pt x="35057" y="3062"/>
                  </a:cubicBezTo>
                  <a:cubicBezTo>
                    <a:pt x="33196" y="3062"/>
                    <a:pt x="30867" y="2635"/>
                    <a:pt x="27587" y="1283"/>
                  </a:cubicBezTo>
                  <a:cubicBezTo>
                    <a:pt x="25418" y="388"/>
                    <a:pt x="23453" y="0"/>
                    <a:pt x="2169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4"/>
            <p:cNvSpPr/>
            <p:nvPr/>
          </p:nvSpPr>
          <p:spPr>
            <a:xfrm>
              <a:off x="139647" y="3395269"/>
              <a:ext cx="219026" cy="245087"/>
            </a:xfrm>
            <a:custGeom>
              <a:rect b="b" l="l" r="r" t="t"/>
              <a:pathLst>
                <a:path extrusionOk="0" h="8088" w="7228">
                  <a:moveTo>
                    <a:pt x="1936" y="1"/>
                  </a:moveTo>
                  <a:cubicBezTo>
                    <a:pt x="1705" y="1"/>
                    <a:pt x="1476" y="66"/>
                    <a:pt x="1250" y="205"/>
                  </a:cubicBezTo>
                  <a:cubicBezTo>
                    <a:pt x="0" y="979"/>
                    <a:pt x="48" y="3313"/>
                    <a:pt x="1357" y="5420"/>
                  </a:cubicBezTo>
                  <a:cubicBezTo>
                    <a:pt x="2371" y="7066"/>
                    <a:pt x="3856" y="8087"/>
                    <a:pt x="5054" y="8087"/>
                  </a:cubicBezTo>
                  <a:cubicBezTo>
                    <a:pt x="5390" y="8087"/>
                    <a:pt x="5703" y="8007"/>
                    <a:pt x="5977" y="7837"/>
                  </a:cubicBezTo>
                  <a:cubicBezTo>
                    <a:pt x="7227" y="7063"/>
                    <a:pt x="6465" y="5170"/>
                    <a:pt x="5156" y="3063"/>
                  </a:cubicBezTo>
                  <a:cubicBezTo>
                    <a:pt x="4082" y="1336"/>
                    <a:pt x="2985" y="1"/>
                    <a:pt x="1936" y="1"/>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4"/>
            <p:cNvSpPr/>
            <p:nvPr/>
          </p:nvSpPr>
          <p:spPr>
            <a:xfrm>
              <a:off x="-1338499" y="3557084"/>
              <a:ext cx="150119" cy="178815"/>
            </a:xfrm>
            <a:custGeom>
              <a:rect b="b" l="l" r="r" t="t"/>
              <a:pathLst>
                <a:path extrusionOk="0" h="5901" w="4954">
                  <a:moveTo>
                    <a:pt x="4055" y="0"/>
                  </a:moveTo>
                  <a:cubicBezTo>
                    <a:pt x="3441" y="0"/>
                    <a:pt x="2590" y="1076"/>
                    <a:pt x="1703" y="2438"/>
                  </a:cubicBezTo>
                  <a:cubicBezTo>
                    <a:pt x="679" y="4033"/>
                    <a:pt x="0" y="5402"/>
                    <a:pt x="631" y="5807"/>
                  </a:cubicBezTo>
                  <a:cubicBezTo>
                    <a:pt x="729" y="5870"/>
                    <a:pt x="845" y="5900"/>
                    <a:pt x="973" y="5900"/>
                  </a:cubicBezTo>
                  <a:cubicBezTo>
                    <a:pt x="1670" y="5900"/>
                    <a:pt x="2755" y="5013"/>
                    <a:pt x="3620" y="3676"/>
                  </a:cubicBezTo>
                  <a:cubicBezTo>
                    <a:pt x="4644" y="2092"/>
                    <a:pt x="4953" y="485"/>
                    <a:pt x="4322" y="80"/>
                  </a:cubicBezTo>
                  <a:cubicBezTo>
                    <a:pt x="4239" y="26"/>
                    <a:pt x="4150" y="0"/>
                    <a:pt x="405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8" name="Google Shape;1468;p54"/>
          <p:cNvSpPr/>
          <p:nvPr/>
        </p:nvSpPr>
        <p:spPr>
          <a:xfrm>
            <a:off x="8206396" y="3680573"/>
            <a:ext cx="2481298" cy="1702001"/>
          </a:xfrm>
          <a:custGeom>
            <a:rect b="b" l="l" r="r" t="t"/>
            <a:pathLst>
              <a:path extrusionOk="0" h="37421" w="54555">
                <a:moveTo>
                  <a:pt x="21695" y="0"/>
                </a:moveTo>
                <a:cubicBezTo>
                  <a:pt x="16829" y="0"/>
                  <a:pt x="13008" y="4273"/>
                  <a:pt x="11716" y="10167"/>
                </a:cubicBezTo>
                <a:cubicBezTo>
                  <a:pt x="9990" y="17978"/>
                  <a:pt x="5775" y="18299"/>
                  <a:pt x="2893" y="26205"/>
                </a:cubicBezTo>
                <a:cubicBezTo>
                  <a:pt x="0" y="34123"/>
                  <a:pt x="4858" y="37421"/>
                  <a:pt x="4858" y="37421"/>
                </a:cubicBezTo>
                <a:lnTo>
                  <a:pt x="45935" y="36861"/>
                </a:lnTo>
                <a:cubicBezTo>
                  <a:pt x="54555" y="28146"/>
                  <a:pt x="53233" y="15513"/>
                  <a:pt x="43482" y="13299"/>
                </a:cubicBezTo>
                <a:cubicBezTo>
                  <a:pt x="33743" y="11084"/>
                  <a:pt x="33909" y="5548"/>
                  <a:pt x="26754" y="1464"/>
                </a:cubicBezTo>
                <a:cubicBezTo>
                  <a:pt x="24990" y="457"/>
                  <a:pt x="23287" y="0"/>
                  <a:pt x="2169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54"/>
          <p:cNvGrpSpPr/>
          <p:nvPr/>
        </p:nvGrpSpPr>
        <p:grpSpPr>
          <a:xfrm rot="5672886">
            <a:off x="-130039" y="3773592"/>
            <a:ext cx="1540561" cy="1028867"/>
            <a:chOff x="7527648" y="3997591"/>
            <a:chExt cx="1540485" cy="1028816"/>
          </a:xfrm>
        </p:grpSpPr>
        <p:grpSp>
          <p:nvGrpSpPr>
            <p:cNvPr id="1470" name="Google Shape;1470;p54"/>
            <p:cNvGrpSpPr/>
            <p:nvPr/>
          </p:nvGrpSpPr>
          <p:grpSpPr>
            <a:xfrm>
              <a:off x="8383065" y="4506839"/>
              <a:ext cx="547664" cy="519569"/>
              <a:chOff x="3383825" y="120900"/>
              <a:chExt cx="1052188" cy="998211"/>
            </a:xfrm>
          </p:grpSpPr>
          <p:grpSp>
            <p:nvGrpSpPr>
              <p:cNvPr id="1471" name="Google Shape;1471;p54"/>
              <p:cNvGrpSpPr/>
              <p:nvPr/>
            </p:nvGrpSpPr>
            <p:grpSpPr>
              <a:xfrm>
                <a:off x="3383825" y="120900"/>
                <a:ext cx="1052188" cy="998211"/>
                <a:chOff x="3383825" y="120900"/>
                <a:chExt cx="1052188" cy="998211"/>
              </a:xfrm>
            </p:grpSpPr>
            <p:sp>
              <p:nvSpPr>
                <p:cNvPr id="1472" name="Google Shape;1472;p54"/>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4"/>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4" name="Google Shape;1474;p54"/>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5" name="Google Shape;1475;p54"/>
            <p:cNvGrpSpPr/>
            <p:nvPr/>
          </p:nvGrpSpPr>
          <p:grpSpPr>
            <a:xfrm rot="-4131043">
              <a:off x="8694198" y="4051915"/>
              <a:ext cx="333038" cy="315953"/>
              <a:chOff x="3383825" y="120900"/>
              <a:chExt cx="1052188" cy="998211"/>
            </a:xfrm>
          </p:grpSpPr>
          <p:grpSp>
            <p:nvGrpSpPr>
              <p:cNvPr id="1476" name="Google Shape;1476;p54"/>
              <p:cNvGrpSpPr/>
              <p:nvPr/>
            </p:nvGrpSpPr>
            <p:grpSpPr>
              <a:xfrm>
                <a:off x="3383825" y="120900"/>
                <a:ext cx="1052188" cy="998211"/>
                <a:chOff x="3383825" y="120900"/>
                <a:chExt cx="1052188" cy="998211"/>
              </a:xfrm>
            </p:grpSpPr>
            <p:sp>
              <p:nvSpPr>
                <p:cNvPr id="1477" name="Google Shape;1477;p54"/>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4"/>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9" name="Google Shape;1479;p54"/>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0" name="Google Shape;1480;p54"/>
            <p:cNvGrpSpPr/>
            <p:nvPr/>
          </p:nvGrpSpPr>
          <p:grpSpPr>
            <a:xfrm>
              <a:off x="7527648" y="4677000"/>
              <a:ext cx="312184" cy="296169"/>
              <a:chOff x="3383825" y="120900"/>
              <a:chExt cx="1052188" cy="998211"/>
            </a:xfrm>
          </p:grpSpPr>
          <p:grpSp>
            <p:nvGrpSpPr>
              <p:cNvPr id="1481" name="Google Shape;1481;p54"/>
              <p:cNvGrpSpPr/>
              <p:nvPr/>
            </p:nvGrpSpPr>
            <p:grpSpPr>
              <a:xfrm>
                <a:off x="3383825" y="120900"/>
                <a:ext cx="1052188" cy="998211"/>
                <a:chOff x="3383825" y="120900"/>
                <a:chExt cx="1052188" cy="998211"/>
              </a:xfrm>
            </p:grpSpPr>
            <p:sp>
              <p:nvSpPr>
                <p:cNvPr id="1482" name="Google Shape;1482;p54"/>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4"/>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4" name="Google Shape;1484;p54"/>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85" name="Google Shape;1485;p54"/>
          <p:cNvGrpSpPr/>
          <p:nvPr/>
        </p:nvGrpSpPr>
        <p:grpSpPr>
          <a:xfrm rot="-5126946">
            <a:off x="8527152" y="263542"/>
            <a:ext cx="407113" cy="386227"/>
            <a:chOff x="3383825" y="120900"/>
            <a:chExt cx="1052188" cy="998211"/>
          </a:xfrm>
        </p:grpSpPr>
        <p:grpSp>
          <p:nvGrpSpPr>
            <p:cNvPr id="1486" name="Google Shape;1486;p54"/>
            <p:cNvGrpSpPr/>
            <p:nvPr/>
          </p:nvGrpSpPr>
          <p:grpSpPr>
            <a:xfrm>
              <a:off x="3383825" y="120900"/>
              <a:ext cx="1052188" cy="998211"/>
              <a:chOff x="3383825" y="120900"/>
              <a:chExt cx="1052188" cy="998211"/>
            </a:xfrm>
          </p:grpSpPr>
          <p:sp>
            <p:nvSpPr>
              <p:cNvPr id="1487" name="Google Shape;1487;p54"/>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4"/>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9" name="Google Shape;1489;p54"/>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54"/>
          <p:cNvGrpSpPr/>
          <p:nvPr/>
        </p:nvGrpSpPr>
        <p:grpSpPr>
          <a:xfrm rot="-5126687">
            <a:off x="7772703" y="170559"/>
            <a:ext cx="257020" cy="243834"/>
            <a:chOff x="3383825" y="120900"/>
            <a:chExt cx="1052188" cy="998211"/>
          </a:xfrm>
        </p:grpSpPr>
        <p:grpSp>
          <p:nvGrpSpPr>
            <p:cNvPr id="1491" name="Google Shape;1491;p54"/>
            <p:cNvGrpSpPr/>
            <p:nvPr/>
          </p:nvGrpSpPr>
          <p:grpSpPr>
            <a:xfrm>
              <a:off x="3383825" y="120900"/>
              <a:ext cx="1052188" cy="998211"/>
              <a:chOff x="3383825" y="120900"/>
              <a:chExt cx="1052188" cy="998211"/>
            </a:xfrm>
          </p:grpSpPr>
          <p:sp>
            <p:nvSpPr>
              <p:cNvPr id="1492" name="Google Shape;1492;p54"/>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4"/>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4" name="Google Shape;1494;p54"/>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495" name="Shape 1495"/>
        <p:cNvGrpSpPr/>
        <p:nvPr/>
      </p:nvGrpSpPr>
      <p:grpSpPr>
        <a:xfrm>
          <a:off x="0" y="0"/>
          <a:ext cx="0" cy="0"/>
          <a:chOff x="0" y="0"/>
          <a:chExt cx="0" cy="0"/>
        </a:xfrm>
      </p:grpSpPr>
      <p:sp>
        <p:nvSpPr>
          <p:cNvPr id="1496" name="Google Shape;1496;p55"/>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1497" name="Google Shape;1497;p55"/>
          <p:cNvSpPr txBox="1"/>
          <p:nvPr>
            <p:ph hasCustomPrompt="1" idx="2" type="title"/>
          </p:nvPr>
        </p:nvSpPr>
        <p:spPr>
          <a:xfrm>
            <a:off x="5820788" y="3376325"/>
            <a:ext cx="2554200" cy="7182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4800"/>
              <a:buNone/>
              <a:defRPr sz="4800">
                <a:solidFill>
                  <a:schemeClr val="dk2"/>
                </a:solidFill>
              </a:defRPr>
            </a:lvl1pPr>
            <a:lvl2pPr lvl="1" algn="ctr">
              <a:lnSpc>
                <a:spcPct val="115000"/>
              </a:lnSpc>
              <a:spcBef>
                <a:spcPts val="0"/>
              </a:spcBef>
              <a:spcAft>
                <a:spcPts val="0"/>
              </a:spcAft>
              <a:buClr>
                <a:schemeClr val="dk2"/>
              </a:buClr>
              <a:buSzPts val="4800"/>
              <a:buNone/>
              <a:defRPr sz="4800">
                <a:solidFill>
                  <a:schemeClr val="dk2"/>
                </a:solidFill>
              </a:defRPr>
            </a:lvl2pPr>
            <a:lvl3pPr lvl="2" algn="ctr">
              <a:lnSpc>
                <a:spcPct val="115000"/>
              </a:lnSpc>
              <a:spcBef>
                <a:spcPts val="0"/>
              </a:spcBef>
              <a:spcAft>
                <a:spcPts val="0"/>
              </a:spcAft>
              <a:buClr>
                <a:schemeClr val="dk2"/>
              </a:buClr>
              <a:buSzPts val="4800"/>
              <a:buNone/>
              <a:defRPr sz="4800">
                <a:solidFill>
                  <a:schemeClr val="dk2"/>
                </a:solidFill>
              </a:defRPr>
            </a:lvl3pPr>
            <a:lvl4pPr lvl="3" algn="ctr">
              <a:lnSpc>
                <a:spcPct val="115000"/>
              </a:lnSpc>
              <a:spcBef>
                <a:spcPts val="0"/>
              </a:spcBef>
              <a:spcAft>
                <a:spcPts val="0"/>
              </a:spcAft>
              <a:buClr>
                <a:schemeClr val="dk2"/>
              </a:buClr>
              <a:buSzPts val="4800"/>
              <a:buNone/>
              <a:defRPr sz="4800">
                <a:solidFill>
                  <a:schemeClr val="dk2"/>
                </a:solidFill>
              </a:defRPr>
            </a:lvl4pPr>
            <a:lvl5pPr lvl="4" algn="ctr">
              <a:lnSpc>
                <a:spcPct val="115000"/>
              </a:lnSpc>
              <a:spcBef>
                <a:spcPts val="0"/>
              </a:spcBef>
              <a:spcAft>
                <a:spcPts val="0"/>
              </a:spcAft>
              <a:buClr>
                <a:schemeClr val="dk2"/>
              </a:buClr>
              <a:buSzPts val="4800"/>
              <a:buNone/>
              <a:defRPr sz="4800">
                <a:solidFill>
                  <a:schemeClr val="dk2"/>
                </a:solidFill>
              </a:defRPr>
            </a:lvl5pPr>
            <a:lvl6pPr lvl="5" algn="ctr">
              <a:lnSpc>
                <a:spcPct val="115000"/>
              </a:lnSpc>
              <a:spcBef>
                <a:spcPts val="0"/>
              </a:spcBef>
              <a:spcAft>
                <a:spcPts val="0"/>
              </a:spcAft>
              <a:buClr>
                <a:schemeClr val="dk2"/>
              </a:buClr>
              <a:buSzPts val="4800"/>
              <a:buNone/>
              <a:defRPr sz="4800">
                <a:solidFill>
                  <a:schemeClr val="dk2"/>
                </a:solidFill>
              </a:defRPr>
            </a:lvl6pPr>
            <a:lvl7pPr lvl="6" algn="ctr">
              <a:lnSpc>
                <a:spcPct val="115000"/>
              </a:lnSpc>
              <a:spcBef>
                <a:spcPts val="0"/>
              </a:spcBef>
              <a:spcAft>
                <a:spcPts val="0"/>
              </a:spcAft>
              <a:buClr>
                <a:schemeClr val="dk2"/>
              </a:buClr>
              <a:buSzPts val="4800"/>
              <a:buNone/>
              <a:defRPr sz="4800">
                <a:solidFill>
                  <a:schemeClr val="dk2"/>
                </a:solidFill>
              </a:defRPr>
            </a:lvl7pPr>
            <a:lvl8pPr lvl="7" algn="ctr">
              <a:lnSpc>
                <a:spcPct val="115000"/>
              </a:lnSpc>
              <a:spcBef>
                <a:spcPts val="0"/>
              </a:spcBef>
              <a:spcAft>
                <a:spcPts val="0"/>
              </a:spcAft>
              <a:buClr>
                <a:schemeClr val="dk2"/>
              </a:buClr>
              <a:buSzPts val="4800"/>
              <a:buNone/>
              <a:defRPr sz="4800">
                <a:solidFill>
                  <a:schemeClr val="dk2"/>
                </a:solidFill>
              </a:defRPr>
            </a:lvl8pPr>
            <a:lvl9pPr lvl="8" algn="ctr">
              <a:lnSpc>
                <a:spcPct val="115000"/>
              </a:lnSpc>
              <a:spcBef>
                <a:spcPts val="0"/>
              </a:spcBef>
              <a:spcAft>
                <a:spcPts val="0"/>
              </a:spcAft>
              <a:buClr>
                <a:schemeClr val="dk2"/>
              </a:buClr>
              <a:buSzPts val="4800"/>
              <a:buNone/>
              <a:defRPr sz="4800">
                <a:solidFill>
                  <a:schemeClr val="dk2"/>
                </a:solidFill>
              </a:defRPr>
            </a:lvl9pPr>
          </a:lstStyle>
          <a:p>
            <a:r>
              <a:t>xx%</a:t>
            </a:r>
          </a:p>
        </p:txBody>
      </p:sp>
      <p:sp>
        <p:nvSpPr>
          <p:cNvPr id="1498" name="Google Shape;1498;p55"/>
          <p:cNvSpPr txBox="1"/>
          <p:nvPr>
            <p:ph idx="1" type="subTitle"/>
          </p:nvPr>
        </p:nvSpPr>
        <p:spPr>
          <a:xfrm>
            <a:off x="5820788" y="3959600"/>
            <a:ext cx="2554200" cy="572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499" name="Google Shape;1499;p55"/>
          <p:cNvSpPr txBox="1"/>
          <p:nvPr>
            <p:ph hasCustomPrompt="1" idx="3" type="title"/>
          </p:nvPr>
        </p:nvSpPr>
        <p:spPr>
          <a:xfrm>
            <a:off x="769013" y="1478050"/>
            <a:ext cx="2554200" cy="7182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4800"/>
              <a:buNone/>
              <a:defRPr sz="4800">
                <a:solidFill>
                  <a:schemeClr val="dk2"/>
                </a:solidFill>
              </a:defRPr>
            </a:lvl1pPr>
            <a:lvl2pPr lvl="1" algn="ctr">
              <a:lnSpc>
                <a:spcPct val="115000"/>
              </a:lnSpc>
              <a:spcBef>
                <a:spcPts val="0"/>
              </a:spcBef>
              <a:spcAft>
                <a:spcPts val="0"/>
              </a:spcAft>
              <a:buClr>
                <a:schemeClr val="dk2"/>
              </a:buClr>
              <a:buSzPts val="4800"/>
              <a:buNone/>
              <a:defRPr sz="4800">
                <a:solidFill>
                  <a:schemeClr val="dk2"/>
                </a:solidFill>
              </a:defRPr>
            </a:lvl2pPr>
            <a:lvl3pPr lvl="2" algn="ctr">
              <a:lnSpc>
                <a:spcPct val="115000"/>
              </a:lnSpc>
              <a:spcBef>
                <a:spcPts val="0"/>
              </a:spcBef>
              <a:spcAft>
                <a:spcPts val="0"/>
              </a:spcAft>
              <a:buClr>
                <a:schemeClr val="dk2"/>
              </a:buClr>
              <a:buSzPts val="4800"/>
              <a:buNone/>
              <a:defRPr sz="4800">
                <a:solidFill>
                  <a:schemeClr val="dk2"/>
                </a:solidFill>
              </a:defRPr>
            </a:lvl3pPr>
            <a:lvl4pPr lvl="3" algn="ctr">
              <a:lnSpc>
                <a:spcPct val="115000"/>
              </a:lnSpc>
              <a:spcBef>
                <a:spcPts val="0"/>
              </a:spcBef>
              <a:spcAft>
                <a:spcPts val="0"/>
              </a:spcAft>
              <a:buClr>
                <a:schemeClr val="dk2"/>
              </a:buClr>
              <a:buSzPts val="4800"/>
              <a:buNone/>
              <a:defRPr sz="4800">
                <a:solidFill>
                  <a:schemeClr val="dk2"/>
                </a:solidFill>
              </a:defRPr>
            </a:lvl4pPr>
            <a:lvl5pPr lvl="4" algn="ctr">
              <a:lnSpc>
                <a:spcPct val="115000"/>
              </a:lnSpc>
              <a:spcBef>
                <a:spcPts val="0"/>
              </a:spcBef>
              <a:spcAft>
                <a:spcPts val="0"/>
              </a:spcAft>
              <a:buClr>
                <a:schemeClr val="dk2"/>
              </a:buClr>
              <a:buSzPts val="4800"/>
              <a:buNone/>
              <a:defRPr sz="4800">
                <a:solidFill>
                  <a:schemeClr val="dk2"/>
                </a:solidFill>
              </a:defRPr>
            </a:lvl5pPr>
            <a:lvl6pPr lvl="5" algn="ctr">
              <a:lnSpc>
                <a:spcPct val="115000"/>
              </a:lnSpc>
              <a:spcBef>
                <a:spcPts val="0"/>
              </a:spcBef>
              <a:spcAft>
                <a:spcPts val="0"/>
              </a:spcAft>
              <a:buClr>
                <a:schemeClr val="dk2"/>
              </a:buClr>
              <a:buSzPts val="4800"/>
              <a:buNone/>
              <a:defRPr sz="4800">
                <a:solidFill>
                  <a:schemeClr val="dk2"/>
                </a:solidFill>
              </a:defRPr>
            </a:lvl6pPr>
            <a:lvl7pPr lvl="6" algn="ctr">
              <a:lnSpc>
                <a:spcPct val="115000"/>
              </a:lnSpc>
              <a:spcBef>
                <a:spcPts val="0"/>
              </a:spcBef>
              <a:spcAft>
                <a:spcPts val="0"/>
              </a:spcAft>
              <a:buClr>
                <a:schemeClr val="dk2"/>
              </a:buClr>
              <a:buSzPts val="4800"/>
              <a:buNone/>
              <a:defRPr sz="4800">
                <a:solidFill>
                  <a:schemeClr val="dk2"/>
                </a:solidFill>
              </a:defRPr>
            </a:lvl7pPr>
            <a:lvl8pPr lvl="7" algn="ctr">
              <a:lnSpc>
                <a:spcPct val="115000"/>
              </a:lnSpc>
              <a:spcBef>
                <a:spcPts val="0"/>
              </a:spcBef>
              <a:spcAft>
                <a:spcPts val="0"/>
              </a:spcAft>
              <a:buClr>
                <a:schemeClr val="dk2"/>
              </a:buClr>
              <a:buSzPts val="4800"/>
              <a:buNone/>
              <a:defRPr sz="4800">
                <a:solidFill>
                  <a:schemeClr val="dk2"/>
                </a:solidFill>
              </a:defRPr>
            </a:lvl8pPr>
            <a:lvl9pPr lvl="8" algn="ctr">
              <a:lnSpc>
                <a:spcPct val="115000"/>
              </a:lnSpc>
              <a:spcBef>
                <a:spcPts val="0"/>
              </a:spcBef>
              <a:spcAft>
                <a:spcPts val="0"/>
              </a:spcAft>
              <a:buClr>
                <a:schemeClr val="dk2"/>
              </a:buClr>
              <a:buSzPts val="4800"/>
              <a:buNone/>
              <a:defRPr sz="4800">
                <a:solidFill>
                  <a:schemeClr val="dk2"/>
                </a:solidFill>
              </a:defRPr>
            </a:lvl9pPr>
          </a:lstStyle>
          <a:p>
            <a:r>
              <a:t>xx%</a:t>
            </a:r>
          </a:p>
        </p:txBody>
      </p:sp>
      <p:sp>
        <p:nvSpPr>
          <p:cNvPr id="1500" name="Google Shape;1500;p55"/>
          <p:cNvSpPr txBox="1"/>
          <p:nvPr>
            <p:ph idx="4" type="subTitle"/>
          </p:nvPr>
        </p:nvSpPr>
        <p:spPr>
          <a:xfrm>
            <a:off x="769013" y="2061325"/>
            <a:ext cx="2554200" cy="572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501" name="Google Shape;1501;p55"/>
          <p:cNvSpPr txBox="1"/>
          <p:nvPr>
            <p:ph hasCustomPrompt="1" idx="5" type="title"/>
          </p:nvPr>
        </p:nvSpPr>
        <p:spPr>
          <a:xfrm>
            <a:off x="3294900" y="2483450"/>
            <a:ext cx="2554200" cy="7182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4800"/>
              <a:buNone/>
              <a:defRPr sz="4800"/>
            </a:lvl1pPr>
            <a:lvl2pPr lvl="1" algn="ctr">
              <a:lnSpc>
                <a:spcPct val="115000"/>
              </a:lnSpc>
              <a:spcBef>
                <a:spcPts val="0"/>
              </a:spcBef>
              <a:spcAft>
                <a:spcPts val="0"/>
              </a:spcAft>
              <a:buClr>
                <a:schemeClr val="dk2"/>
              </a:buClr>
              <a:buSzPts val="4800"/>
              <a:buNone/>
              <a:defRPr sz="4800">
                <a:solidFill>
                  <a:schemeClr val="dk2"/>
                </a:solidFill>
              </a:defRPr>
            </a:lvl2pPr>
            <a:lvl3pPr lvl="2" algn="ctr">
              <a:lnSpc>
                <a:spcPct val="115000"/>
              </a:lnSpc>
              <a:spcBef>
                <a:spcPts val="0"/>
              </a:spcBef>
              <a:spcAft>
                <a:spcPts val="0"/>
              </a:spcAft>
              <a:buClr>
                <a:schemeClr val="dk2"/>
              </a:buClr>
              <a:buSzPts val="4800"/>
              <a:buNone/>
              <a:defRPr sz="4800">
                <a:solidFill>
                  <a:schemeClr val="dk2"/>
                </a:solidFill>
              </a:defRPr>
            </a:lvl3pPr>
            <a:lvl4pPr lvl="3" algn="ctr">
              <a:lnSpc>
                <a:spcPct val="115000"/>
              </a:lnSpc>
              <a:spcBef>
                <a:spcPts val="0"/>
              </a:spcBef>
              <a:spcAft>
                <a:spcPts val="0"/>
              </a:spcAft>
              <a:buClr>
                <a:schemeClr val="dk2"/>
              </a:buClr>
              <a:buSzPts val="4800"/>
              <a:buNone/>
              <a:defRPr sz="4800">
                <a:solidFill>
                  <a:schemeClr val="dk2"/>
                </a:solidFill>
              </a:defRPr>
            </a:lvl4pPr>
            <a:lvl5pPr lvl="4" algn="ctr">
              <a:lnSpc>
                <a:spcPct val="115000"/>
              </a:lnSpc>
              <a:spcBef>
                <a:spcPts val="0"/>
              </a:spcBef>
              <a:spcAft>
                <a:spcPts val="0"/>
              </a:spcAft>
              <a:buClr>
                <a:schemeClr val="dk2"/>
              </a:buClr>
              <a:buSzPts val="4800"/>
              <a:buNone/>
              <a:defRPr sz="4800">
                <a:solidFill>
                  <a:schemeClr val="dk2"/>
                </a:solidFill>
              </a:defRPr>
            </a:lvl5pPr>
            <a:lvl6pPr lvl="5" algn="ctr">
              <a:lnSpc>
                <a:spcPct val="115000"/>
              </a:lnSpc>
              <a:spcBef>
                <a:spcPts val="0"/>
              </a:spcBef>
              <a:spcAft>
                <a:spcPts val="0"/>
              </a:spcAft>
              <a:buClr>
                <a:schemeClr val="dk2"/>
              </a:buClr>
              <a:buSzPts val="4800"/>
              <a:buNone/>
              <a:defRPr sz="4800">
                <a:solidFill>
                  <a:schemeClr val="dk2"/>
                </a:solidFill>
              </a:defRPr>
            </a:lvl6pPr>
            <a:lvl7pPr lvl="6" algn="ctr">
              <a:lnSpc>
                <a:spcPct val="115000"/>
              </a:lnSpc>
              <a:spcBef>
                <a:spcPts val="0"/>
              </a:spcBef>
              <a:spcAft>
                <a:spcPts val="0"/>
              </a:spcAft>
              <a:buClr>
                <a:schemeClr val="dk2"/>
              </a:buClr>
              <a:buSzPts val="4800"/>
              <a:buNone/>
              <a:defRPr sz="4800">
                <a:solidFill>
                  <a:schemeClr val="dk2"/>
                </a:solidFill>
              </a:defRPr>
            </a:lvl7pPr>
            <a:lvl8pPr lvl="7" algn="ctr">
              <a:lnSpc>
                <a:spcPct val="115000"/>
              </a:lnSpc>
              <a:spcBef>
                <a:spcPts val="0"/>
              </a:spcBef>
              <a:spcAft>
                <a:spcPts val="0"/>
              </a:spcAft>
              <a:buClr>
                <a:schemeClr val="dk2"/>
              </a:buClr>
              <a:buSzPts val="4800"/>
              <a:buNone/>
              <a:defRPr sz="4800">
                <a:solidFill>
                  <a:schemeClr val="dk2"/>
                </a:solidFill>
              </a:defRPr>
            </a:lvl8pPr>
            <a:lvl9pPr lvl="8" algn="ctr">
              <a:lnSpc>
                <a:spcPct val="115000"/>
              </a:lnSpc>
              <a:spcBef>
                <a:spcPts val="0"/>
              </a:spcBef>
              <a:spcAft>
                <a:spcPts val="0"/>
              </a:spcAft>
              <a:buClr>
                <a:schemeClr val="dk2"/>
              </a:buClr>
              <a:buSzPts val="4800"/>
              <a:buNone/>
              <a:defRPr sz="4800">
                <a:solidFill>
                  <a:schemeClr val="dk2"/>
                </a:solidFill>
              </a:defRPr>
            </a:lvl9pPr>
          </a:lstStyle>
          <a:p>
            <a:r>
              <a:t>xx%</a:t>
            </a:r>
          </a:p>
        </p:txBody>
      </p:sp>
      <p:sp>
        <p:nvSpPr>
          <p:cNvPr id="1502" name="Google Shape;1502;p55"/>
          <p:cNvSpPr txBox="1"/>
          <p:nvPr>
            <p:ph idx="6" type="subTitle"/>
          </p:nvPr>
        </p:nvSpPr>
        <p:spPr>
          <a:xfrm>
            <a:off x="3294900" y="3066725"/>
            <a:ext cx="2554200" cy="572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503" name="Google Shape;1503;p55"/>
          <p:cNvSpPr/>
          <p:nvPr/>
        </p:nvSpPr>
        <p:spPr>
          <a:xfrm rot="-5400000">
            <a:off x="-796623" y="679624"/>
            <a:ext cx="2254475" cy="778780"/>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5"/>
          <p:cNvSpPr/>
          <p:nvPr/>
        </p:nvSpPr>
        <p:spPr>
          <a:xfrm flipH="1" rot="-5400000">
            <a:off x="6657351" y="644499"/>
            <a:ext cx="4702380" cy="1928882"/>
          </a:xfrm>
          <a:custGeom>
            <a:rect b="b" l="l" r="r" t="t"/>
            <a:pathLst>
              <a:path extrusionOk="0" h="29845" w="59001">
                <a:moveTo>
                  <a:pt x="19228" y="0"/>
                </a:moveTo>
                <a:cubicBezTo>
                  <a:pt x="13562" y="0"/>
                  <a:pt x="7982" y="3456"/>
                  <a:pt x="4239" y="10735"/>
                </a:cubicBezTo>
                <a:cubicBezTo>
                  <a:pt x="0" y="18950"/>
                  <a:pt x="2548" y="27594"/>
                  <a:pt x="3346" y="29844"/>
                </a:cubicBezTo>
                <a:lnTo>
                  <a:pt x="54328" y="29832"/>
                </a:lnTo>
                <a:cubicBezTo>
                  <a:pt x="59001" y="10430"/>
                  <a:pt x="50773" y="5972"/>
                  <a:pt x="42764" y="5972"/>
                </a:cubicBezTo>
                <a:cubicBezTo>
                  <a:pt x="41936" y="5972"/>
                  <a:pt x="41111" y="6020"/>
                  <a:pt x="40303" y="6103"/>
                </a:cubicBezTo>
                <a:cubicBezTo>
                  <a:pt x="39283" y="6208"/>
                  <a:pt x="38386" y="6256"/>
                  <a:pt x="37585" y="6256"/>
                </a:cubicBezTo>
                <a:cubicBezTo>
                  <a:pt x="31526" y="6256"/>
                  <a:pt x="30952" y="3479"/>
                  <a:pt x="24527" y="1007"/>
                </a:cubicBezTo>
                <a:cubicBezTo>
                  <a:pt x="22788" y="340"/>
                  <a:pt x="21004" y="0"/>
                  <a:pt x="19228"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5" name="Google Shape;1505;p55"/>
          <p:cNvGrpSpPr/>
          <p:nvPr/>
        </p:nvGrpSpPr>
        <p:grpSpPr>
          <a:xfrm rot="1542416">
            <a:off x="1039841" y="56741"/>
            <a:ext cx="333048" cy="315962"/>
            <a:chOff x="3383825" y="120900"/>
            <a:chExt cx="1052188" cy="998211"/>
          </a:xfrm>
        </p:grpSpPr>
        <p:grpSp>
          <p:nvGrpSpPr>
            <p:cNvPr id="1506" name="Google Shape;1506;p55"/>
            <p:cNvGrpSpPr/>
            <p:nvPr/>
          </p:nvGrpSpPr>
          <p:grpSpPr>
            <a:xfrm>
              <a:off x="3383825" y="120900"/>
              <a:ext cx="1052188" cy="998211"/>
              <a:chOff x="3383825" y="120900"/>
              <a:chExt cx="1052188" cy="998211"/>
            </a:xfrm>
          </p:grpSpPr>
          <p:sp>
            <p:nvSpPr>
              <p:cNvPr id="1507" name="Google Shape;1507;p55"/>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5"/>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9" name="Google Shape;1509;p55"/>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55"/>
          <p:cNvGrpSpPr/>
          <p:nvPr/>
        </p:nvGrpSpPr>
        <p:grpSpPr>
          <a:xfrm>
            <a:off x="7724204" y="4411237"/>
            <a:ext cx="1066518" cy="657082"/>
            <a:chOff x="7724204" y="4411237"/>
            <a:chExt cx="1066518" cy="657082"/>
          </a:xfrm>
        </p:grpSpPr>
        <p:grpSp>
          <p:nvGrpSpPr>
            <p:cNvPr id="1511" name="Google Shape;1511;p55"/>
            <p:cNvGrpSpPr/>
            <p:nvPr/>
          </p:nvGrpSpPr>
          <p:grpSpPr>
            <a:xfrm rot="5673040">
              <a:off x="8236156" y="4445035"/>
              <a:ext cx="547707" cy="519609"/>
              <a:chOff x="3383825" y="120900"/>
              <a:chExt cx="1052188" cy="998211"/>
            </a:xfrm>
          </p:grpSpPr>
          <p:grpSp>
            <p:nvGrpSpPr>
              <p:cNvPr id="1512" name="Google Shape;1512;p55"/>
              <p:cNvGrpSpPr/>
              <p:nvPr/>
            </p:nvGrpSpPr>
            <p:grpSpPr>
              <a:xfrm>
                <a:off x="3383825" y="120900"/>
                <a:ext cx="1052188" cy="998211"/>
                <a:chOff x="3383825" y="120900"/>
                <a:chExt cx="1052188" cy="998211"/>
              </a:xfrm>
            </p:grpSpPr>
            <p:sp>
              <p:nvSpPr>
                <p:cNvPr id="1513" name="Google Shape;1513;p55"/>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5"/>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5" name="Google Shape;1515;p55"/>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6" name="Google Shape;1516;p55"/>
            <p:cNvGrpSpPr/>
            <p:nvPr/>
          </p:nvGrpSpPr>
          <p:grpSpPr>
            <a:xfrm rot="5672541">
              <a:off x="7728094" y="4752871"/>
              <a:ext cx="312218" cy="296201"/>
              <a:chOff x="3383825" y="120900"/>
              <a:chExt cx="1052188" cy="998211"/>
            </a:xfrm>
          </p:grpSpPr>
          <p:grpSp>
            <p:nvGrpSpPr>
              <p:cNvPr id="1517" name="Google Shape;1517;p55"/>
              <p:cNvGrpSpPr/>
              <p:nvPr/>
            </p:nvGrpSpPr>
            <p:grpSpPr>
              <a:xfrm>
                <a:off x="3383825" y="120900"/>
                <a:ext cx="1052188" cy="998211"/>
                <a:chOff x="3383825" y="120900"/>
                <a:chExt cx="1052188" cy="998211"/>
              </a:xfrm>
            </p:grpSpPr>
            <p:sp>
              <p:nvSpPr>
                <p:cNvPr id="1518" name="Google Shape;1518;p55"/>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5"/>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0" name="Google Shape;1520;p55"/>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521" name="Shape 1521"/>
        <p:cNvGrpSpPr/>
        <p:nvPr/>
      </p:nvGrpSpPr>
      <p:grpSpPr>
        <a:xfrm>
          <a:off x="0" y="0"/>
          <a:ext cx="0" cy="0"/>
          <a:chOff x="0" y="0"/>
          <a:chExt cx="0" cy="0"/>
        </a:xfrm>
      </p:grpSpPr>
      <p:sp>
        <p:nvSpPr>
          <p:cNvPr id="1522" name="Google Shape;1522;p56"/>
          <p:cNvSpPr txBox="1"/>
          <p:nvPr>
            <p:ph type="title"/>
          </p:nvPr>
        </p:nvSpPr>
        <p:spPr>
          <a:xfrm>
            <a:off x="2347938" y="387600"/>
            <a:ext cx="4448100" cy="1058700"/>
          </a:xfrm>
          <a:prstGeom prst="rect">
            <a:avLst/>
          </a:prstGeom>
        </p:spPr>
        <p:txBody>
          <a:bodyPr anchorCtr="0" anchor="t" bIns="91425" lIns="91425" spcFirstLastPara="1" rIns="91425" wrap="square" tIns="91425">
            <a:noAutofit/>
          </a:bodyPr>
          <a:lstStyle>
            <a:lvl1pPr lvl="0" algn="ctr">
              <a:spcBef>
                <a:spcPts val="0"/>
              </a:spcBef>
              <a:spcAft>
                <a:spcPts val="0"/>
              </a:spcAft>
              <a:buSzPts val="4500"/>
              <a:buNone/>
              <a:defRPr sz="8500"/>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1523" name="Google Shape;1523;p56"/>
          <p:cNvSpPr txBox="1"/>
          <p:nvPr>
            <p:ph idx="1" type="subTitle"/>
          </p:nvPr>
        </p:nvSpPr>
        <p:spPr>
          <a:xfrm>
            <a:off x="2347950" y="1724450"/>
            <a:ext cx="4448100" cy="1058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24" name="Google Shape;1524;p56"/>
          <p:cNvSpPr txBox="1"/>
          <p:nvPr/>
        </p:nvSpPr>
        <p:spPr>
          <a:xfrm>
            <a:off x="2777250" y="3421175"/>
            <a:ext cx="35895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2"/>
                </a:solidFill>
                <a:latin typeface="Barlow"/>
                <a:ea typeface="Barlow"/>
                <a:cs typeface="Barlow"/>
                <a:sym typeface="Barlow"/>
              </a:rPr>
              <a:t>CREDITS:</a:t>
            </a:r>
            <a:r>
              <a:rPr lang="en" sz="1200">
                <a:solidFill>
                  <a:schemeClr val="dk2"/>
                </a:solidFill>
                <a:latin typeface="Barlow"/>
                <a:ea typeface="Barlow"/>
                <a:cs typeface="Barlow"/>
                <a:sym typeface="Barlow"/>
              </a:rPr>
              <a:t> This presentation template was created by </a:t>
            </a:r>
            <a:r>
              <a:rPr b="1" lang="en" sz="1200">
                <a:solidFill>
                  <a:schemeClr val="dk2"/>
                </a:solidFill>
                <a:uFill>
                  <a:noFill/>
                </a:uFill>
                <a:latin typeface="Barlow"/>
                <a:ea typeface="Barlow"/>
                <a:cs typeface="Barlow"/>
                <a:sym typeface="Barlow"/>
                <a:hlinkClick r:id="rId2">
                  <a:extLst>
                    <a:ext uri="{A12FA001-AC4F-418D-AE19-62706E023703}">
                      <ahyp:hlinkClr val="tx"/>
                    </a:ext>
                  </a:extLst>
                </a:hlinkClick>
              </a:rPr>
              <a:t>Slidesgo</a:t>
            </a:r>
            <a:r>
              <a:rPr lang="en" sz="1200">
                <a:solidFill>
                  <a:schemeClr val="dk2"/>
                </a:solidFill>
                <a:latin typeface="Barlow"/>
                <a:ea typeface="Barlow"/>
                <a:cs typeface="Barlow"/>
                <a:sym typeface="Barlow"/>
              </a:rPr>
              <a:t>, and includes icons by </a:t>
            </a:r>
            <a:r>
              <a:rPr b="1" lang="en" sz="1200">
                <a:solidFill>
                  <a:schemeClr val="dk2"/>
                </a:solidFill>
                <a:uFill>
                  <a:noFill/>
                </a:uFill>
                <a:latin typeface="Barlow"/>
                <a:ea typeface="Barlow"/>
                <a:cs typeface="Barlow"/>
                <a:sym typeface="Barlow"/>
                <a:hlinkClick r:id="rId3">
                  <a:extLst>
                    <a:ext uri="{A12FA001-AC4F-418D-AE19-62706E023703}">
                      <ahyp:hlinkClr val="tx"/>
                    </a:ext>
                  </a:extLst>
                </a:hlinkClick>
              </a:rPr>
              <a:t>Flaticon</a:t>
            </a:r>
            <a:r>
              <a:rPr lang="en" sz="1200">
                <a:solidFill>
                  <a:schemeClr val="dk2"/>
                </a:solidFill>
                <a:latin typeface="Barlow"/>
                <a:ea typeface="Barlow"/>
                <a:cs typeface="Barlow"/>
                <a:sym typeface="Barlow"/>
              </a:rPr>
              <a:t>, and infographics &amp; images by </a:t>
            </a:r>
            <a:r>
              <a:rPr b="1" lang="en" sz="1200">
                <a:solidFill>
                  <a:schemeClr val="dk2"/>
                </a:solidFill>
                <a:uFill>
                  <a:noFill/>
                </a:uFill>
                <a:latin typeface="Barlow"/>
                <a:ea typeface="Barlow"/>
                <a:cs typeface="Barlow"/>
                <a:sym typeface="Barlow"/>
                <a:hlinkClick r:id="rId4">
                  <a:extLst>
                    <a:ext uri="{A12FA001-AC4F-418D-AE19-62706E023703}">
                      <ahyp:hlinkClr val="tx"/>
                    </a:ext>
                  </a:extLst>
                </a:hlinkClick>
              </a:rPr>
              <a:t>Freepik</a:t>
            </a:r>
            <a:r>
              <a:rPr lang="en" sz="1200">
                <a:solidFill>
                  <a:schemeClr val="dk2"/>
                </a:solidFill>
                <a:latin typeface="Barlow"/>
                <a:ea typeface="Barlow"/>
                <a:cs typeface="Barlow"/>
                <a:sym typeface="Barlow"/>
              </a:rPr>
              <a:t> </a:t>
            </a:r>
            <a:endParaRPr b="1" sz="1200">
              <a:solidFill>
                <a:schemeClr val="dk2"/>
              </a:solidFill>
              <a:latin typeface="Barlow"/>
              <a:ea typeface="Barlow"/>
              <a:cs typeface="Barlow"/>
              <a:sym typeface="Barlow"/>
            </a:endParaRPr>
          </a:p>
        </p:txBody>
      </p:sp>
      <p:sp>
        <p:nvSpPr>
          <p:cNvPr id="1525" name="Google Shape;1525;p56"/>
          <p:cNvSpPr/>
          <p:nvPr/>
        </p:nvSpPr>
        <p:spPr>
          <a:xfrm flipH="1" rot="10800000">
            <a:off x="0" y="3"/>
            <a:ext cx="3154944" cy="859072"/>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6" name="Google Shape;1526;p56"/>
          <p:cNvGrpSpPr/>
          <p:nvPr/>
        </p:nvGrpSpPr>
        <p:grpSpPr>
          <a:xfrm>
            <a:off x="7295630" y="3066506"/>
            <a:ext cx="2673089" cy="2139018"/>
            <a:chOff x="7295630" y="2964781"/>
            <a:chExt cx="2673089" cy="2139018"/>
          </a:xfrm>
        </p:grpSpPr>
        <p:sp>
          <p:nvSpPr>
            <p:cNvPr id="1527" name="Google Shape;1527;p56"/>
            <p:cNvSpPr/>
            <p:nvPr/>
          </p:nvSpPr>
          <p:spPr>
            <a:xfrm>
              <a:off x="7487421" y="3401798"/>
              <a:ext cx="2481298" cy="1702001"/>
            </a:xfrm>
            <a:custGeom>
              <a:rect b="b" l="l" r="r" t="t"/>
              <a:pathLst>
                <a:path extrusionOk="0" h="37421" w="54555">
                  <a:moveTo>
                    <a:pt x="21695" y="0"/>
                  </a:moveTo>
                  <a:cubicBezTo>
                    <a:pt x="16829" y="0"/>
                    <a:pt x="13008" y="4273"/>
                    <a:pt x="11716" y="10167"/>
                  </a:cubicBezTo>
                  <a:cubicBezTo>
                    <a:pt x="9990" y="17978"/>
                    <a:pt x="5775" y="18299"/>
                    <a:pt x="2893" y="26205"/>
                  </a:cubicBezTo>
                  <a:cubicBezTo>
                    <a:pt x="0" y="34123"/>
                    <a:pt x="4858" y="37421"/>
                    <a:pt x="4858" y="37421"/>
                  </a:cubicBezTo>
                  <a:lnTo>
                    <a:pt x="45935" y="36861"/>
                  </a:lnTo>
                  <a:cubicBezTo>
                    <a:pt x="54555" y="28146"/>
                    <a:pt x="53233" y="15513"/>
                    <a:pt x="43482" y="13299"/>
                  </a:cubicBezTo>
                  <a:cubicBezTo>
                    <a:pt x="33743" y="11084"/>
                    <a:pt x="33909" y="5548"/>
                    <a:pt x="26754" y="1464"/>
                  </a:cubicBezTo>
                  <a:cubicBezTo>
                    <a:pt x="24990" y="457"/>
                    <a:pt x="23287" y="0"/>
                    <a:pt x="2169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8" name="Google Shape;1528;p56"/>
            <p:cNvGrpSpPr/>
            <p:nvPr/>
          </p:nvGrpSpPr>
          <p:grpSpPr>
            <a:xfrm>
              <a:off x="7295630" y="2964781"/>
              <a:ext cx="1750803" cy="1346069"/>
              <a:chOff x="-104370" y="-516544"/>
              <a:chExt cx="1750803" cy="1346069"/>
            </a:xfrm>
          </p:grpSpPr>
          <p:sp>
            <p:nvSpPr>
              <p:cNvPr id="1529" name="Google Shape;1529;p56"/>
              <p:cNvSpPr/>
              <p:nvPr/>
            </p:nvSpPr>
            <p:spPr>
              <a:xfrm>
                <a:off x="-104370" y="495399"/>
                <a:ext cx="362675" cy="334125"/>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sp>
            <p:nvSpPr>
              <p:cNvPr id="1530" name="Google Shape;1530;p56"/>
              <p:cNvSpPr/>
              <p:nvPr/>
            </p:nvSpPr>
            <p:spPr>
              <a:xfrm>
                <a:off x="1429077" y="-516544"/>
                <a:ext cx="217355" cy="205774"/>
              </a:xfrm>
              <a:custGeom>
                <a:rect b="b" l="l" r="r" t="t"/>
                <a:pathLst>
                  <a:path extrusionOk="0" h="10039" w="10604">
                    <a:moveTo>
                      <a:pt x="1210" y="2220"/>
                    </a:moveTo>
                    <a:cubicBezTo>
                      <a:pt x="2226" y="1258"/>
                      <a:pt x="4698" y="-92"/>
                      <a:pt x="6139" y="5"/>
                    </a:cubicBezTo>
                    <a:cubicBezTo>
                      <a:pt x="7580" y="103"/>
                      <a:pt x="9125" y="1854"/>
                      <a:pt x="9854" y="2805"/>
                    </a:cubicBezTo>
                    <a:cubicBezTo>
                      <a:pt x="10583" y="3756"/>
                      <a:pt x="10727" y="4671"/>
                      <a:pt x="10514" y="5709"/>
                    </a:cubicBezTo>
                    <a:cubicBezTo>
                      <a:pt x="10301" y="6747"/>
                      <a:pt x="9626" y="8319"/>
                      <a:pt x="8576" y="9032"/>
                    </a:cubicBezTo>
                    <a:cubicBezTo>
                      <a:pt x="7526" y="9745"/>
                      <a:pt x="5274" y="10199"/>
                      <a:pt x="4212" y="9987"/>
                    </a:cubicBezTo>
                    <a:cubicBezTo>
                      <a:pt x="3151" y="9775"/>
                      <a:pt x="2902" y="8460"/>
                      <a:pt x="2207" y="7758"/>
                    </a:cubicBezTo>
                    <a:cubicBezTo>
                      <a:pt x="1512" y="7056"/>
                      <a:pt x="208" y="6700"/>
                      <a:pt x="42" y="5777"/>
                    </a:cubicBezTo>
                    <a:cubicBezTo>
                      <a:pt x="-124" y="4854"/>
                      <a:pt x="194" y="3182"/>
                      <a:pt x="1210" y="2220"/>
                    </a:cubicBezTo>
                    <a:close/>
                  </a:path>
                </a:pathLst>
              </a:custGeom>
              <a:solidFill>
                <a:srgbClr val="F2AA80">
                  <a:alpha val="13130"/>
                </a:srgbClr>
              </a:solidFill>
              <a:ln>
                <a:noFill/>
              </a:ln>
            </p:spPr>
          </p:sp>
        </p:grpSp>
      </p:grpSp>
      <p:grpSp>
        <p:nvGrpSpPr>
          <p:cNvPr id="1531" name="Google Shape;1531;p56"/>
          <p:cNvGrpSpPr/>
          <p:nvPr/>
        </p:nvGrpSpPr>
        <p:grpSpPr>
          <a:xfrm rot="1056985">
            <a:off x="1097686" y="4734153"/>
            <a:ext cx="333065" cy="315978"/>
            <a:chOff x="3383825" y="120900"/>
            <a:chExt cx="1052188" cy="998211"/>
          </a:xfrm>
        </p:grpSpPr>
        <p:grpSp>
          <p:nvGrpSpPr>
            <p:cNvPr id="1532" name="Google Shape;1532;p56"/>
            <p:cNvGrpSpPr/>
            <p:nvPr/>
          </p:nvGrpSpPr>
          <p:grpSpPr>
            <a:xfrm>
              <a:off x="3383825" y="120900"/>
              <a:ext cx="1052188" cy="998211"/>
              <a:chOff x="3383825" y="120900"/>
              <a:chExt cx="1052188" cy="998211"/>
            </a:xfrm>
          </p:grpSpPr>
          <p:sp>
            <p:nvSpPr>
              <p:cNvPr id="1533" name="Google Shape;1533;p56"/>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6"/>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5" name="Google Shape;1535;p56"/>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56"/>
          <p:cNvGrpSpPr/>
          <p:nvPr/>
        </p:nvGrpSpPr>
        <p:grpSpPr>
          <a:xfrm rot="5185255">
            <a:off x="164765" y="4466288"/>
            <a:ext cx="547785" cy="519684"/>
            <a:chOff x="3383825" y="120900"/>
            <a:chExt cx="1052188" cy="998211"/>
          </a:xfrm>
        </p:grpSpPr>
        <p:grpSp>
          <p:nvGrpSpPr>
            <p:cNvPr id="1537" name="Google Shape;1537;p56"/>
            <p:cNvGrpSpPr/>
            <p:nvPr/>
          </p:nvGrpSpPr>
          <p:grpSpPr>
            <a:xfrm>
              <a:off x="3383825" y="120900"/>
              <a:ext cx="1052188" cy="998211"/>
              <a:chOff x="3383825" y="120900"/>
              <a:chExt cx="1052188" cy="998211"/>
            </a:xfrm>
          </p:grpSpPr>
          <p:sp>
            <p:nvSpPr>
              <p:cNvPr id="1538" name="Google Shape;1538;p56"/>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6"/>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0" name="Google Shape;1540;p56"/>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1" name="Google Shape;1541;p56"/>
          <p:cNvGrpSpPr/>
          <p:nvPr/>
        </p:nvGrpSpPr>
        <p:grpSpPr>
          <a:xfrm flipH="1" rot="10800000">
            <a:off x="7350673" y="170391"/>
            <a:ext cx="1540485" cy="1028816"/>
            <a:chOff x="7527648" y="3997591"/>
            <a:chExt cx="1540485" cy="1028816"/>
          </a:xfrm>
        </p:grpSpPr>
        <p:grpSp>
          <p:nvGrpSpPr>
            <p:cNvPr id="1542" name="Google Shape;1542;p56"/>
            <p:cNvGrpSpPr/>
            <p:nvPr/>
          </p:nvGrpSpPr>
          <p:grpSpPr>
            <a:xfrm>
              <a:off x="8383065" y="4506839"/>
              <a:ext cx="547664" cy="519569"/>
              <a:chOff x="3383825" y="120900"/>
              <a:chExt cx="1052188" cy="998211"/>
            </a:xfrm>
          </p:grpSpPr>
          <p:grpSp>
            <p:nvGrpSpPr>
              <p:cNvPr id="1543" name="Google Shape;1543;p56"/>
              <p:cNvGrpSpPr/>
              <p:nvPr/>
            </p:nvGrpSpPr>
            <p:grpSpPr>
              <a:xfrm>
                <a:off x="3383825" y="120900"/>
                <a:ext cx="1052188" cy="998211"/>
                <a:chOff x="3383825" y="120900"/>
                <a:chExt cx="1052188" cy="998211"/>
              </a:xfrm>
            </p:grpSpPr>
            <p:sp>
              <p:nvSpPr>
                <p:cNvPr id="1544" name="Google Shape;1544;p56"/>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6"/>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6" name="Google Shape;1546;p56"/>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56"/>
            <p:cNvGrpSpPr/>
            <p:nvPr/>
          </p:nvGrpSpPr>
          <p:grpSpPr>
            <a:xfrm rot="-4131043">
              <a:off x="8694198" y="4051915"/>
              <a:ext cx="333038" cy="315953"/>
              <a:chOff x="3383825" y="120900"/>
              <a:chExt cx="1052188" cy="998211"/>
            </a:xfrm>
          </p:grpSpPr>
          <p:grpSp>
            <p:nvGrpSpPr>
              <p:cNvPr id="1548" name="Google Shape;1548;p56"/>
              <p:cNvGrpSpPr/>
              <p:nvPr/>
            </p:nvGrpSpPr>
            <p:grpSpPr>
              <a:xfrm>
                <a:off x="3383825" y="120900"/>
                <a:ext cx="1052188" cy="998211"/>
                <a:chOff x="3383825" y="120900"/>
                <a:chExt cx="1052188" cy="998211"/>
              </a:xfrm>
            </p:grpSpPr>
            <p:sp>
              <p:nvSpPr>
                <p:cNvPr id="1549" name="Google Shape;1549;p56"/>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6"/>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1" name="Google Shape;1551;p56"/>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2" name="Google Shape;1552;p56"/>
            <p:cNvGrpSpPr/>
            <p:nvPr/>
          </p:nvGrpSpPr>
          <p:grpSpPr>
            <a:xfrm>
              <a:off x="7527648" y="4677000"/>
              <a:ext cx="312184" cy="296169"/>
              <a:chOff x="3383825" y="120900"/>
              <a:chExt cx="1052188" cy="998211"/>
            </a:xfrm>
          </p:grpSpPr>
          <p:grpSp>
            <p:nvGrpSpPr>
              <p:cNvPr id="1553" name="Google Shape;1553;p56"/>
              <p:cNvGrpSpPr/>
              <p:nvPr/>
            </p:nvGrpSpPr>
            <p:grpSpPr>
              <a:xfrm>
                <a:off x="3383825" y="120900"/>
                <a:ext cx="1052188" cy="998211"/>
                <a:chOff x="3383825" y="120900"/>
                <a:chExt cx="1052188" cy="998211"/>
              </a:xfrm>
            </p:grpSpPr>
            <p:sp>
              <p:nvSpPr>
                <p:cNvPr id="1554" name="Google Shape;1554;p56"/>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6"/>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6" name="Google Shape;1556;p56"/>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557" name="Shape 1557"/>
        <p:cNvGrpSpPr/>
        <p:nvPr/>
      </p:nvGrpSpPr>
      <p:grpSpPr>
        <a:xfrm>
          <a:off x="0" y="0"/>
          <a:ext cx="0" cy="0"/>
          <a:chOff x="0" y="0"/>
          <a:chExt cx="0" cy="0"/>
        </a:xfrm>
      </p:grpSpPr>
      <p:grpSp>
        <p:nvGrpSpPr>
          <p:cNvPr id="1558" name="Google Shape;1558;p57"/>
          <p:cNvGrpSpPr/>
          <p:nvPr/>
        </p:nvGrpSpPr>
        <p:grpSpPr>
          <a:xfrm flipH="1" rot="10800000">
            <a:off x="-306702" y="-1020719"/>
            <a:ext cx="4476268" cy="1973776"/>
            <a:chOff x="-1468739" y="3305605"/>
            <a:chExt cx="1924118" cy="1214706"/>
          </a:xfrm>
        </p:grpSpPr>
        <p:sp>
          <p:nvSpPr>
            <p:cNvPr id="1559" name="Google Shape;1559;p57"/>
            <p:cNvSpPr/>
            <p:nvPr/>
          </p:nvSpPr>
          <p:spPr>
            <a:xfrm>
              <a:off x="-1468739" y="3305605"/>
              <a:ext cx="1924118" cy="1214706"/>
            </a:xfrm>
            <a:custGeom>
              <a:rect b="b" l="l" r="r" t="t"/>
              <a:pathLst>
                <a:path extrusionOk="0" h="40086" w="63497">
                  <a:moveTo>
                    <a:pt x="21695" y="0"/>
                  </a:moveTo>
                  <a:cubicBezTo>
                    <a:pt x="16252" y="0"/>
                    <a:pt x="12784" y="3709"/>
                    <a:pt x="11335" y="7534"/>
                  </a:cubicBezTo>
                  <a:cubicBezTo>
                    <a:pt x="9418" y="12582"/>
                    <a:pt x="9013" y="12987"/>
                    <a:pt x="4501" y="20226"/>
                  </a:cubicBezTo>
                  <a:cubicBezTo>
                    <a:pt x="0" y="27465"/>
                    <a:pt x="10097" y="39859"/>
                    <a:pt x="10097" y="39859"/>
                  </a:cubicBezTo>
                  <a:lnTo>
                    <a:pt x="52161" y="40085"/>
                  </a:lnTo>
                  <a:cubicBezTo>
                    <a:pt x="52161" y="40085"/>
                    <a:pt x="55031" y="37168"/>
                    <a:pt x="59269" y="27310"/>
                  </a:cubicBezTo>
                  <a:cubicBezTo>
                    <a:pt x="63496" y="17452"/>
                    <a:pt x="56674" y="14356"/>
                    <a:pt x="53257" y="8343"/>
                  </a:cubicBezTo>
                  <a:cubicBezTo>
                    <a:pt x="49874" y="2404"/>
                    <a:pt x="47437" y="1807"/>
                    <a:pt x="43012" y="1807"/>
                  </a:cubicBezTo>
                  <a:cubicBezTo>
                    <a:pt x="42966" y="1807"/>
                    <a:pt x="42920" y="1807"/>
                    <a:pt x="42874" y="1807"/>
                  </a:cubicBezTo>
                  <a:cubicBezTo>
                    <a:pt x="40038" y="1822"/>
                    <a:pt x="38228" y="3062"/>
                    <a:pt x="35057" y="3062"/>
                  </a:cubicBezTo>
                  <a:cubicBezTo>
                    <a:pt x="33196" y="3062"/>
                    <a:pt x="30867" y="2635"/>
                    <a:pt x="27587" y="1283"/>
                  </a:cubicBezTo>
                  <a:cubicBezTo>
                    <a:pt x="25418" y="388"/>
                    <a:pt x="23453" y="0"/>
                    <a:pt x="2169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7"/>
            <p:cNvSpPr/>
            <p:nvPr/>
          </p:nvSpPr>
          <p:spPr>
            <a:xfrm>
              <a:off x="139647" y="3395269"/>
              <a:ext cx="219026" cy="245087"/>
            </a:xfrm>
            <a:custGeom>
              <a:rect b="b" l="l" r="r" t="t"/>
              <a:pathLst>
                <a:path extrusionOk="0" h="8088" w="7228">
                  <a:moveTo>
                    <a:pt x="1936" y="1"/>
                  </a:moveTo>
                  <a:cubicBezTo>
                    <a:pt x="1705" y="1"/>
                    <a:pt x="1476" y="66"/>
                    <a:pt x="1250" y="205"/>
                  </a:cubicBezTo>
                  <a:cubicBezTo>
                    <a:pt x="0" y="979"/>
                    <a:pt x="48" y="3313"/>
                    <a:pt x="1357" y="5420"/>
                  </a:cubicBezTo>
                  <a:cubicBezTo>
                    <a:pt x="2371" y="7066"/>
                    <a:pt x="3856" y="8087"/>
                    <a:pt x="5054" y="8087"/>
                  </a:cubicBezTo>
                  <a:cubicBezTo>
                    <a:pt x="5390" y="8087"/>
                    <a:pt x="5703" y="8007"/>
                    <a:pt x="5977" y="7837"/>
                  </a:cubicBezTo>
                  <a:cubicBezTo>
                    <a:pt x="7227" y="7063"/>
                    <a:pt x="6465" y="5170"/>
                    <a:pt x="5156" y="3063"/>
                  </a:cubicBezTo>
                  <a:cubicBezTo>
                    <a:pt x="4082" y="1336"/>
                    <a:pt x="2985" y="1"/>
                    <a:pt x="1936" y="1"/>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7"/>
            <p:cNvSpPr/>
            <p:nvPr/>
          </p:nvSpPr>
          <p:spPr>
            <a:xfrm>
              <a:off x="-1338499" y="3557084"/>
              <a:ext cx="150119" cy="178815"/>
            </a:xfrm>
            <a:custGeom>
              <a:rect b="b" l="l" r="r" t="t"/>
              <a:pathLst>
                <a:path extrusionOk="0" h="5901" w="4954">
                  <a:moveTo>
                    <a:pt x="4055" y="0"/>
                  </a:moveTo>
                  <a:cubicBezTo>
                    <a:pt x="3441" y="0"/>
                    <a:pt x="2590" y="1076"/>
                    <a:pt x="1703" y="2438"/>
                  </a:cubicBezTo>
                  <a:cubicBezTo>
                    <a:pt x="679" y="4033"/>
                    <a:pt x="0" y="5402"/>
                    <a:pt x="631" y="5807"/>
                  </a:cubicBezTo>
                  <a:cubicBezTo>
                    <a:pt x="729" y="5870"/>
                    <a:pt x="845" y="5900"/>
                    <a:pt x="973" y="5900"/>
                  </a:cubicBezTo>
                  <a:cubicBezTo>
                    <a:pt x="1670" y="5900"/>
                    <a:pt x="2755" y="5013"/>
                    <a:pt x="3620" y="3676"/>
                  </a:cubicBezTo>
                  <a:cubicBezTo>
                    <a:pt x="4644" y="2092"/>
                    <a:pt x="4953" y="485"/>
                    <a:pt x="4322" y="80"/>
                  </a:cubicBezTo>
                  <a:cubicBezTo>
                    <a:pt x="4239" y="26"/>
                    <a:pt x="4150" y="0"/>
                    <a:pt x="405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2" name="Google Shape;1562;p57"/>
          <p:cNvSpPr/>
          <p:nvPr/>
        </p:nvSpPr>
        <p:spPr>
          <a:xfrm>
            <a:off x="7525924" y="2402036"/>
            <a:ext cx="3996699" cy="2741462"/>
          </a:xfrm>
          <a:custGeom>
            <a:rect b="b" l="l" r="r" t="t"/>
            <a:pathLst>
              <a:path extrusionOk="0" h="37421" w="54555">
                <a:moveTo>
                  <a:pt x="21695" y="0"/>
                </a:moveTo>
                <a:cubicBezTo>
                  <a:pt x="16829" y="0"/>
                  <a:pt x="13008" y="4273"/>
                  <a:pt x="11716" y="10167"/>
                </a:cubicBezTo>
                <a:cubicBezTo>
                  <a:pt x="9990" y="17978"/>
                  <a:pt x="5775" y="18299"/>
                  <a:pt x="2893" y="26205"/>
                </a:cubicBezTo>
                <a:cubicBezTo>
                  <a:pt x="0" y="34123"/>
                  <a:pt x="4858" y="37421"/>
                  <a:pt x="4858" y="37421"/>
                </a:cubicBezTo>
                <a:lnTo>
                  <a:pt x="45935" y="36861"/>
                </a:lnTo>
                <a:cubicBezTo>
                  <a:pt x="54555" y="28146"/>
                  <a:pt x="53233" y="15513"/>
                  <a:pt x="43482" y="13299"/>
                </a:cubicBezTo>
                <a:cubicBezTo>
                  <a:pt x="33743" y="11084"/>
                  <a:pt x="33909" y="5548"/>
                  <a:pt x="26754" y="1464"/>
                </a:cubicBezTo>
                <a:cubicBezTo>
                  <a:pt x="24990" y="457"/>
                  <a:pt x="23287" y="0"/>
                  <a:pt x="2169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3" name="Google Shape;1563;p57"/>
          <p:cNvGrpSpPr/>
          <p:nvPr/>
        </p:nvGrpSpPr>
        <p:grpSpPr>
          <a:xfrm rot="5672886">
            <a:off x="-55181" y="3733130"/>
            <a:ext cx="1540561" cy="1028867"/>
            <a:chOff x="7527648" y="3997591"/>
            <a:chExt cx="1540485" cy="1028816"/>
          </a:xfrm>
        </p:grpSpPr>
        <p:grpSp>
          <p:nvGrpSpPr>
            <p:cNvPr id="1564" name="Google Shape;1564;p57"/>
            <p:cNvGrpSpPr/>
            <p:nvPr/>
          </p:nvGrpSpPr>
          <p:grpSpPr>
            <a:xfrm>
              <a:off x="8383065" y="4506839"/>
              <a:ext cx="547664" cy="519569"/>
              <a:chOff x="3383825" y="120900"/>
              <a:chExt cx="1052188" cy="998211"/>
            </a:xfrm>
          </p:grpSpPr>
          <p:grpSp>
            <p:nvGrpSpPr>
              <p:cNvPr id="1565" name="Google Shape;1565;p57"/>
              <p:cNvGrpSpPr/>
              <p:nvPr/>
            </p:nvGrpSpPr>
            <p:grpSpPr>
              <a:xfrm>
                <a:off x="3383825" y="120900"/>
                <a:ext cx="1052188" cy="998211"/>
                <a:chOff x="3383825" y="120900"/>
                <a:chExt cx="1052188" cy="998211"/>
              </a:xfrm>
            </p:grpSpPr>
            <p:sp>
              <p:nvSpPr>
                <p:cNvPr id="1566" name="Google Shape;1566;p57"/>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7"/>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8" name="Google Shape;1568;p57"/>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9" name="Google Shape;1569;p57"/>
            <p:cNvGrpSpPr/>
            <p:nvPr/>
          </p:nvGrpSpPr>
          <p:grpSpPr>
            <a:xfrm rot="-4131043">
              <a:off x="8694198" y="4051915"/>
              <a:ext cx="333038" cy="315953"/>
              <a:chOff x="3383825" y="120900"/>
              <a:chExt cx="1052188" cy="998211"/>
            </a:xfrm>
          </p:grpSpPr>
          <p:grpSp>
            <p:nvGrpSpPr>
              <p:cNvPr id="1570" name="Google Shape;1570;p57"/>
              <p:cNvGrpSpPr/>
              <p:nvPr/>
            </p:nvGrpSpPr>
            <p:grpSpPr>
              <a:xfrm>
                <a:off x="3383825" y="120900"/>
                <a:ext cx="1052188" cy="998211"/>
                <a:chOff x="3383825" y="120900"/>
                <a:chExt cx="1052188" cy="998211"/>
              </a:xfrm>
            </p:grpSpPr>
            <p:sp>
              <p:nvSpPr>
                <p:cNvPr id="1571" name="Google Shape;1571;p57"/>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7"/>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3" name="Google Shape;1573;p57"/>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4" name="Google Shape;1574;p57"/>
            <p:cNvGrpSpPr/>
            <p:nvPr/>
          </p:nvGrpSpPr>
          <p:grpSpPr>
            <a:xfrm>
              <a:off x="7527648" y="4677000"/>
              <a:ext cx="312184" cy="296169"/>
              <a:chOff x="3383825" y="120900"/>
              <a:chExt cx="1052188" cy="998211"/>
            </a:xfrm>
          </p:grpSpPr>
          <p:grpSp>
            <p:nvGrpSpPr>
              <p:cNvPr id="1575" name="Google Shape;1575;p57"/>
              <p:cNvGrpSpPr/>
              <p:nvPr/>
            </p:nvGrpSpPr>
            <p:grpSpPr>
              <a:xfrm>
                <a:off x="3383825" y="120900"/>
                <a:ext cx="1052188" cy="998211"/>
                <a:chOff x="3383825" y="120900"/>
                <a:chExt cx="1052188" cy="998211"/>
              </a:xfrm>
            </p:grpSpPr>
            <p:sp>
              <p:nvSpPr>
                <p:cNvPr id="1576" name="Google Shape;1576;p57"/>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7"/>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8" name="Google Shape;1578;p57"/>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79" name="Google Shape;1579;p57"/>
          <p:cNvGrpSpPr/>
          <p:nvPr/>
        </p:nvGrpSpPr>
        <p:grpSpPr>
          <a:xfrm rot="-1517410">
            <a:off x="7323039" y="71148"/>
            <a:ext cx="1293750" cy="1533563"/>
            <a:chOff x="7763100" y="212875"/>
            <a:chExt cx="1076327" cy="1275837"/>
          </a:xfrm>
        </p:grpSpPr>
        <p:sp>
          <p:nvSpPr>
            <p:cNvPr id="1580" name="Google Shape;1580;p57"/>
            <p:cNvSpPr/>
            <p:nvPr/>
          </p:nvSpPr>
          <p:spPr>
            <a:xfrm>
              <a:off x="7763100" y="212875"/>
              <a:ext cx="729795" cy="718566"/>
            </a:xfrm>
            <a:custGeom>
              <a:rect b="b" l="l" r="r" t="t"/>
              <a:pathLst>
                <a:path extrusionOk="0" h="16319" w="16574">
                  <a:moveTo>
                    <a:pt x="8291" y="0"/>
                  </a:moveTo>
                  <a:cubicBezTo>
                    <a:pt x="8211" y="0"/>
                    <a:pt x="8130" y="1"/>
                    <a:pt x="8049" y="4"/>
                  </a:cubicBezTo>
                  <a:cubicBezTo>
                    <a:pt x="3549" y="135"/>
                    <a:pt x="0" y="3885"/>
                    <a:pt x="131" y="8398"/>
                  </a:cubicBezTo>
                  <a:cubicBezTo>
                    <a:pt x="260" y="12817"/>
                    <a:pt x="3880" y="16319"/>
                    <a:pt x="8283" y="16319"/>
                  </a:cubicBezTo>
                  <a:cubicBezTo>
                    <a:pt x="8364" y="16319"/>
                    <a:pt x="8444" y="16318"/>
                    <a:pt x="8525" y="16315"/>
                  </a:cubicBezTo>
                  <a:cubicBezTo>
                    <a:pt x="13026" y="16184"/>
                    <a:pt x="16574" y="12422"/>
                    <a:pt x="16443" y="7921"/>
                  </a:cubicBezTo>
                  <a:cubicBezTo>
                    <a:pt x="16314" y="3501"/>
                    <a:pt x="12695" y="0"/>
                    <a:pt x="829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7"/>
            <p:cNvSpPr/>
            <p:nvPr/>
          </p:nvSpPr>
          <p:spPr>
            <a:xfrm>
              <a:off x="7864815" y="424802"/>
              <a:ext cx="233328" cy="233372"/>
            </a:xfrm>
            <a:custGeom>
              <a:rect b="b" l="l" r="r" t="t"/>
              <a:pathLst>
                <a:path extrusionOk="0" h="5300" w="5299">
                  <a:moveTo>
                    <a:pt x="2643" y="1"/>
                  </a:moveTo>
                  <a:cubicBezTo>
                    <a:pt x="2489" y="1"/>
                    <a:pt x="2370" y="84"/>
                    <a:pt x="2370" y="191"/>
                  </a:cubicBezTo>
                  <a:cubicBezTo>
                    <a:pt x="2370" y="298"/>
                    <a:pt x="2453" y="358"/>
                    <a:pt x="2572" y="382"/>
                  </a:cubicBezTo>
                  <a:lnTo>
                    <a:pt x="2572" y="941"/>
                  </a:lnTo>
                  <a:cubicBezTo>
                    <a:pt x="2393" y="941"/>
                    <a:pt x="2215" y="977"/>
                    <a:pt x="2060" y="1049"/>
                  </a:cubicBezTo>
                  <a:cubicBezTo>
                    <a:pt x="2048" y="1013"/>
                    <a:pt x="2024" y="977"/>
                    <a:pt x="2012" y="941"/>
                  </a:cubicBezTo>
                  <a:lnTo>
                    <a:pt x="1786" y="394"/>
                  </a:lnTo>
                  <a:cubicBezTo>
                    <a:pt x="1774" y="369"/>
                    <a:pt x="1752" y="359"/>
                    <a:pt x="1730" y="359"/>
                  </a:cubicBezTo>
                  <a:cubicBezTo>
                    <a:pt x="1686" y="359"/>
                    <a:pt x="1640" y="398"/>
                    <a:pt x="1655" y="453"/>
                  </a:cubicBezTo>
                  <a:cubicBezTo>
                    <a:pt x="1750" y="679"/>
                    <a:pt x="1834" y="894"/>
                    <a:pt x="1929" y="1108"/>
                  </a:cubicBezTo>
                  <a:cubicBezTo>
                    <a:pt x="1774" y="1191"/>
                    <a:pt x="1643" y="1299"/>
                    <a:pt x="1536" y="1418"/>
                  </a:cubicBezTo>
                  <a:lnTo>
                    <a:pt x="1417" y="1310"/>
                  </a:lnTo>
                  <a:lnTo>
                    <a:pt x="1096" y="989"/>
                  </a:lnTo>
                  <a:cubicBezTo>
                    <a:pt x="1155" y="906"/>
                    <a:pt x="1155" y="799"/>
                    <a:pt x="1096" y="715"/>
                  </a:cubicBezTo>
                  <a:cubicBezTo>
                    <a:pt x="1053" y="695"/>
                    <a:pt x="1010" y="686"/>
                    <a:pt x="968" y="686"/>
                  </a:cubicBezTo>
                  <a:cubicBezTo>
                    <a:pt x="767" y="686"/>
                    <a:pt x="604" y="901"/>
                    <a:pt x="703" y="1108"/>
                  </a:cubicBezTo>
                  <a:cubicBezTo>
                    <a:pt x="740" y="1135"/>
                    <a:pt x="785" y="1147"/>
                    <a:pt x="831" y="1147"/>
                  </a:cubicBezTo>
                  <a:cubicBezTo>
                    <a:pt x="886" y="1147"/>
                    <a:pt x="943" y="1129"/>
                    <a:pt x="988" y="1096"/>
                  </a:cubicBezTo>
                  <a:lnTo>
                    <a:pt x="1429" y="1537"/>
                  </a:lnTo>
                  <a:cubicBezTo>
                    <a:pt x="1334" y="1668"/>
                    <a:pt x="1250" y="1811"/>
                    <a:pt x="1179" y="1965"/>
                  </a:cubicBezTo>
                  <a:lnTo>
                    <a:pt x="1000" y="1882"/>
                  </a:lnTo>
                  <a:lnTo>
                    <a:pt x="453" y="1656"/>
                  </a:lnTo>
                  <a:cubicBezTo>
                    <a:pt x="444" y="1652"/>
                    <a:pt x="435" y="1650"/>
                    <a:pt x="426" y="1650"/>
                  </a:cubicBezTo>
                  <a:cubicBezTo>
                    <a:pt x="358" y="1650"/>
                    <a:pt x="319" y="1767"/>
                    <a:pt x="393" y="1799"/>
                  </a:cubicBezTo>
                  <a:lnTo>
                    <a:pt x="1131" y="2096"/>
                  </a:lnTo>
                  <a:cubicBezTo>
                    <a:pt x="1084" y="2239"/>
                    <a:pt x="1060" y="2406"/>
                    <a:pt x="1060" y="2561"/>
                  </a:cubicBezTo>
                  <a:lnTo>
                    <a:pt x="369" y="2561"/>
                  </a:lnTo>
                  <a:cubicBezTo>
                    <a:pt x="357" y="2465"/>
                    <a:pt x="286" y="2394"/>
                    <a:pt x="191" y="2370"/>
                  </a:cubicBezTo>
                  <a:cubicBezTo>
                    <a:pt x="84" y="2370"/>
                    <a:pt x="0" y="2501"/>
                    <a:pt x="0" y="2644"/>
                  </a:cubicBezTo>
                  <a:cubicBezTo>
                    <a:pt x="0" y="2799"/>
                    <a:pt x="84" y="2918"/>
                    <a:pt x="191" y="2918"/>
                  </a:cubicBezTo>
                  <a:cubicBezTo>
                    <a:pt x="298" y="2918"/>
                    <a:pt x="357" y="2834"/>
                    <a:pt x="381" y="2715"/>
                  </a:cubicBezTo>
                  <a:lnTo>
                    <a:pt x="1072" y="2715"/>
                  </a:lnTo>
                  <a:cubicBezTo>
                    <a:pt x="1072" y="2870"/>
                    <a:pt x="1119" y="3025"/>
                    <a:pt x="1179" y="3168"/>
                  </a:cubicBezTo>
                  <a:lnTo>
                    <a:pt x="953" y="3263"/>
                  </a:lnTo>
                  <a:lnTo>
                    <a:pt x="405" y="3489"/>
                  </a:lnTo>
                  <a:cubicBezTo>
                    <a:pt x="333" y="3520"/>
                    <a:pt x="359" y="3630"/>
                    <a:pt x="428" y="3630"/>
                  </a:cubicBezTo>
                  <a:cubicBezTo>
                    <a:pt x="439" y="3630"/>
                    <a:pt x="451" y="3627"/>
                    <a:pt x="465" y="3620"/>
                  </a:cubicBezTo>
                  <a:lnTo>
                    <a:pt x="1239" y="3299"/>
                  </a:lnTo>
                  <a:cubicBezTo>
                    <a:pt x="1310" y="3442"/>
                    <a:pt x="1405" y="3561"/>
                    <a:pt x="1512" y="3668"/>
                  </a:cubicBezTo>
                  <a:lnTo>
                    <a:pt x="1322" y="3858"/>
                  </a:lnTo>
                  <a:lnTo>
                    <a:pt x="988" y="4192"/>
                  </a:lnTo>
                  <a:cubicBezTo>
                    <a:pt x="947" y="4162"/>
                    <a:pt x="899" y="4147"/>
                    <a:pt x="852" y="4147"/>
                  </a:cubicBezTo>
                  <a:cubicBezTo>
                    <a:pt x="804" y="4147"/>
                    <a:pt x="756" y="4162"/>
                    <a:pt x="715" y="4192"/>
                  </a:cubicBezTo>
                  <a:cubicBezTo>
                    <a:pt x="616" y="4399"/>
                    <a:pt x="779" y="4614"/>
                    <a:pt x="980" y="4614"/>
                  </a:cubicBezTo>
                  <a:cubicBezTo>
                    <a:pt x="1021" y="4614"/>
                    <a:pt x="1065" y="4605"/>
                    <a:pt x="1108" y="4585"/>
                  </a:cubicBezTo>
                  <a:cubicBezTo>
                    <a:pt x="1167" y="4489"/>
                    <a:pt x="1167" y="4370"/>
                    <a:pt x="1084" y="4299"/>
                  </a:cubicBezTo>
                  <a:lnTo>
                    <a:pt x="1608" y="3763"/>
                  </a:lnTo>
                  <a:cubicBezTo>
                    <a:pt x="1727" y="3858"/>
                    <a:pt x="1858" y="3942"/>
                    <a:pt x="2001" y="3989"/>
                  </a:cubicBezTo>
                  <a:lnTo>
                    <a:pt x="1881" y="4275"/>
                  </a:lnTo>
                  <a:cubicBezTo>
                    <a:pt x="1810" y="4454"/>
                    <a:pt x="1739" y="4632"/>
                    <a:pt x="1655" y="4823"/>
                  </a:cubicBezTo>
                  <a:cubicBezTo>
                    <a:pt x="1632" y="4876"/>
                    <a:pt x="1682" y="4919"/>
                    <a:pt x="1730" y="4919"/>
                  </a:cubicBezTo>
                  <a:cubicBezTo>
                    <a:pt x="1758" y="4919"/>
                    <a:pt x="1785" y="4905"/>
                    <a:pt x="1798" y="4870"/>
                  </a:cubicBezTo>
                  <a:cubicBezTo>
                    <a:pt x="1905" y="4597"/>
                    <a:pt x="2024" y="4323"/>
                    <a:pt x="2143" y="4037"/>
                  </a:cubicBezTo>
                  <a:cubicBezTo>
                    <a:pt x="2274" y="4085"/>
                    <a:pt x="2417" y="4108"/>
                    <a:pt x="2572" y="4108"/>
                  </a:cubicBezTo>
                  <a:lnTo>
                    <a:pt x="2572" y="4442"/>
                  </a:lnTo>
                  <a:lnTo>
                    <a:pt x="2572" y="4918"/>
                  </a:lnTo>
                  <a:cubicBezTo>
                    <a:pt x="2453" y="4942"/>
                    <a:pt x="2370" y="5013"/>
                    <a:pt x="2370" y="5109"/>
                  </a:cubicBezTo>
                  <a:cubicBezTo>
                    <a:pt x="2370" y="5192"/>
                    <a:pt x="2489" y="5299"/>
                    <a:pt x="2643" y="5299"/>
                  </a:cubicBezTo>
                  <a:cubicBezTo>
                    <a:pt x="2786" y="5299"/>
                    <a:pt x="2917" y="5216"/>
                    <a:pt x="2917" y="5109"/>
                  </a:cubicBezTo>
                  <a:cubicBezTo>
                    <a:pt x="2917" y="4990"/>
                    <a:pt x="2822" y="4942"/>
                    <a:pt x="2715" y="4918"/>
                  </a:cubicBezTo>
                  <a:lnTo>
                    <a:pt x="2715" y="4108"/>
                  </a:lnTo>
                  <a:cubicBezTo>
                    <a:pt x="2858" y="4097"/>
                    <a:pt x="3001" y="4061"/>
                    <a:pt x="3132" y="4013"/>
                  </a:cubicBezTo>
                  <a:cubicBezTo>
                    <a:pt x="3179" y="4120"/>
                    <a:pt x="3227" y="4228"/>
                    <a:pt x="3263" y="4335"/>
                  </a:cubicBezTo>
                  <a:lnTo>
                    <a:pt x="3489" y="4870"/>
                  </a:lnTo>
                  <a:cubicBezTo>
                    <a:pt x="3502" y="4905"/>
                    <a:pt x="3529" y="4919"/>
                    <a:pt x="3557" y="4919"/>
                  </a:cubicBezTo>
                  <a:cubicBezTo>
                    <a:pt x="3605" y="4919"/>
                    <a:pt x="3654" y="4876"/>
                    <a:pt x="3632" y="4823"/>
                  </a:cubicBezTo>
                  <a:cubicBezTo>
                    <a:pt x="3501" y="4525"/>
                    <a:pt x="3382" y="4239"/>
                    <a:pt x="3274" y="3954"/>
                  </a:cubicBezTo>
                  <a:cubicBezTo>
                    <a:pt x="3394" y="3894"/>
                    <a:pt x="3525" y="3823"/>
                    <a:pt x="3632" y="3739"/>
                  </a:cubicBezTo>
                  <a:lnTo>
                    <a:pt x="3858" y="3966"/>
                  </a:lnTo>
                  <a:lnTo>
                    <a:pt x="4215" y="4299"/>
                  </a:lnTo>
                  <a:cubicBezTo>
                    <a:pt x="4144" y="4370"/>
                    <a:pt x="4132" y="4489"/>
                    <a:pt x="4191" y="4573"/>
                  </a:cubicBezTo>
                  <a:cubicBezTo>
                    <a:pt x="4234" y="4593"/>
                    <a:pt x="4277" y="4602"/>
                    <a:pt x="4319" y="4602"/>
                  </a:cubicBezTo>
                  <a:cubicBezTo>
                    <a:pt x="4520" y="4602"/>
                    <a:pt x="4683" y="4387"/>
                    <a:pt x="4584" y="4180"/>
                  </a:cubicBezTo>
                  <a:cubicBezTo>
                    <a:pt x="4542" y="4150"/>
                    <a:pt x="4495" y="4135"/>
                    <a:pt x="4447" y="4135"/>
                  </a:cubicBezTo>
                  <a:cubicBezTo>
                    <a:pt x="4400" y="4135"/>
                    <a:pt x="4352" y="4150"/>
                    <a:pt x="4310" y="4180"/>
                  </a:cubicBezTo>
                  <a:lnTo>
                    <a:pt x="3763" y="3632"/>
                  </a:lnTo>
                  <a:cubicBezTo>
                    <a:pt x="3870" y="3525"/>
                    <a:pt x="3965" y="3406"/>
                    <a:pt x="4036" y="3275"/>
                  </a:cubicBezTo>
                  <a:lnTo>
                    <a:pt x="4287" y="3382"/>
                  </a:lnTo>
                  <a:lnTo>
                    <a:pt x="4834" y="3608"/>
                  </a:lnTo>
                  <a:cubicBezTo>
                    <a:pt x="4845" y="3612"/>
                    <a:pt x="4855" y="3614"/>
                    <a:pt x="4864" y="3614"/>
                  </a:cubicBezTo>
                  <a:cubicBezTo>
                    <a:pt x="4938" y="3614"/>
                    <a:pt x="4968" y="3497"/>
                    <a:pt x="4894" y="3466"/>
                  </a:cubicBezTo>
                  <a:lnTo>
                    <a:pt x="4108" y="3144"/>
                  </a:lnTo>
                  <a:cubicBezTo>
                    <a:pt x="4179" y="3001"/>
                    <a:pt x="4215" y="2858"/>
                    <a:pt x="4227" y="2704"/>
                  </a:cubicBezTo>
                  <a:lnTo>
                    <a:pt x="4918" y="2704"/>
                  </a:lnTo>
                  <a:cubicBezTo>
                    <a:pt x="4941" y="2823"/>
                    <a:pt x="5013" y="2906"/>
                    <a:pt x="5108" y="2906"/>
                  </a:cubicBezTo>
                  <a:cubicBezTo>
                    <a:pt x="5203" y="2906"/>
                    <a:pt x="5299" y="2787"/>
                    <a:pt x="5299" y="2632"/>
                  </a:cubicBezTo>
                  <a:cubicBezTo>
                    <a:pt x="5299" y="2489"/>
                    <a:pt x="5203" y="2370"/>
                    <a:pt x="5108" y="2370"/>
                  </a:cubicBezTo>
                  <a:cubicBezTo>
                    <a:pt x="5013" y="2370"/>
                    <a:pt x="4941" y="2453"/>
                    <a:pt x="4918" y="2561"/>
                  </a:cubicBezTo>
                  <a:lnTo>
                    <a:pt x="4239" y="2561"/>
                  </a:lnTo>
                  <a:cubicBezTo>
                    <a:pt x="4227" y="2406"/>
                    <a:pt x="4203" y="2239"/>
                    <a:pt x="4144" y="2096"/>
                  </a:cubicBezTo>
                  <a:lnTo>
                    <a:pt x="4346" y="2013"/>
                  </a:lnTo>
                  <a:lnTo>
                    <a:pt x="4882" y="1787"/>
                  </a:lnTo>
                  <a:cubicBezTo>
                    <a:pt x="4967" y="1755"/>
                    <a:pt x="4929" y="1638"/>
                    <a:pt x="4861" y="1638"/>
                  </a:cubicBezTo>
                  <a:cubicBezTo>
                    <a:pt x="4852" y="1638"/>
                    <a:pt x="4843" y="1640"/>
                    <a:pt x="4834" y="1644"/>
                  </a:cubicBezTo>
                  <a:lnTo>
                    <a:pt x="4084" y="1953"/>
                  </a:lnTo>
                  <a:cubicBezTo>
                    <a:pt x="4013" y="1811"/>
                    <a:pt x="3929" y="1680"/>
                    <a:pt x="3822" y="1561"/>
                  </a:cubicBezTo>
                  <a:lnTo>
                    <a:pt x="3977" y="1406"/>
                  </a:lnTo>
                  <a:lnTo>
                    <a:pt x="4298" y="1084"/>
                  </a:lnTo>
                  <a:cubicBezTo>
                    <a:pt x="4344" y="1123"/>
                    <a:pt x="4396" y="1144"/>
                    <a:pt x="4447" y="1144"/>
                  </a:cubicBezTo>
                  <a:cubicBezTo>
                    <a:pt x="4491" y="1144"/>
                    <a:pt x="4534" y="1129"/>
                    <a:pt x="4572" y="1096"/>
                  </a:cubicBezTo>
                  <a:cubicBezTo>
                    <a:pt x="4681" y="899"/>
                    <a:pt x="4520" y="685"/>
                    <a:pt x="4319" y="685"/>
                  </a:cubicBezTo>
                  <a:cubicBezTo>
                    <a:pt x="4278" y="685"/>
                    <a:pt x="4234" y="695"/>
                    <a:pt x="4191" y="715"/>
                  </a:cubicBezTo>
                  <a:cubicBezTo>
                    <a:pt x="4132" y="787"/>
                    <a:pt x="4132" y="906"/>
                    <a:pt x="4191" y="977"/>
                  </a:cubicBezTo>
                  <a:lnTo>
                    <a:pt x="3727" y="1453"/>
                  </a:lnTo>
                  <a:cubicBezTo>
                    <a:pt x="3608" y="1334"/>
                    <a:pt x="3477" y="1239"/>
                    <a:pt x="3334" y="1156"/>
                  </a:cubicBezTo>
                  <a:cubicBezTo>
                    <a:pt x="3358" y="1096"/>
                    <a:pt x="3370" y="1049"/>
                    <a:pt x="3394" y="1001"/>
                  </a:cubicBezTo>
                  <a:lnTo>
                    <a:pt x="3620" y="453"/>
                  </a:lnTo>
                  <a:cubicBezTo>
                    <a:pt x="3642" y="400"/>
                    <a:pt x="3598" y="357"/>
                    <a:pt x="3553" y="357"/>
                  </a:cubicBezTo>
                  <a:cubicBezTo>
                    <a:pt x="3527" y="357"/>
                    <a:pt x="3502" y="371"/>
                    <a:pt x="3489" y="406"/>
                  </a:cubicBezTo>
                  <a:cubicBezTo>
                    <a:pt x="3394" y="632"/>
                    <a:pt x="3298" y="858"/>
                    <a:pt x="3203" y="1096"/>
                  </a:cubicBezTo>
                  <a:cubicBezTo>
                    <a:pt x="3048" y="1013"/>
                    <a:pt x="2882" y="977"/>
                    <a:pt x="2715" y="953"/>
                  </a:cubicBezTo>
                  <a:lnTo>
                    <a:pt x="2715" y="382"/>
                  </a:lnTo>
                  <a:cubicBezTo>
                    <a:pt x="2834" y="358"/>
                    <a:pt x="2917" y="287"/>
                    <a:pt x="2917" y="191"/>
                  </a:cubicBezTo>
                  <a:cubicBezTo>
                    <a:pt x="2917" y="96"/>
                    <a:pt x="2786" y="1"/>
                    <a:pt x="2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7"/>
            <p:cNvSpPr/>
            <p:nvPr/>
          </p:nvSpPr>
          <p:spPr>
            <a:xfrm>
              <a:off x="7932448" y="494549"/>
              <a:ext cx="27829" cy="29898"/>
            </a:xfrm>
            <a:custGeom>
              <a:rect b="b" l="l" r="r" t="t"/>
              <a:pathLst>
                <a:path extrusionOk="0" h="679" w="632">
                  <a:moveTo>
                    <a:pt x="262" y="0"/>
                  </a:moveTo>
                  <a:cubicBezTo>
                    <a:pt x="119" y="0"/>
                    <a:pt x="0" y="262"/>
                    <a:pt x="0" y="417"/>
                  </a:cubicBezTo>
                  <a:cubicBezTo>
                    <a:pt x="0" y="560"/>
                    <a:pt x="119" y="679"/>
                    <a:pt x="262" y="679"/>
                  </a:cubicBezTo>
                  <a:cubicBezTo>
                    <a:pt x="441" y="643"/>
                    <a:pt x="584" y="512"/>
                    <a:pt x="631" y="334"/>
                  </a:cubicBezTo>
                  <a:cubicBezTo>
                    <a:pt x="584" y="167"/>
                    <a:pt x="441" y="24"/>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7"/>
            <p:cNvSpPr/>
            <p:nvPr/>
          </p:nvSpPr>
          <p:spPr>
            <a:xfrm>
              <a:off x="7974895" y="480107"/>
              <a:ext cx="22060" cy="19198"/>
            </a:xfrm>
            <a:custGeom>
              <a:rect b="b" l="l" r="r" t="t"/>
              <a:pathLst>
                <a:path extrusionOk="0" h="436" w="501">
                  <a:moveTo>
                    <a:pt x="224" y="1"/>
                  </a:moveTo>
                  <a:cubicBezTo>
                    <a:pt x="203" y="1"/>
                    <a:pt x="183" y="3"/>
                    <a:pt x="167" y="7"/>
                  </a:cubicBezTo>
                  <a:cubicBezTo>
                    <a:pt x="60" y="31"/>
                    <a:pt x="1" y="126"/>
                    <a:pt x="12" y="221"/>
                  </a:cubicBezTo>
                  <a:cubicBezTo>
                    <a:pt x="60" y="352"/>
                    <a:pt x="167" y="435"/>
                    <a:pt x="298" y="435"/>
                  </a:cubicBezTo>
                  <a:cubicBezTo>
                    <a:pt x="417" y="388"/>
                    <a:pt x="501" y="269"/>
                    <a:pt x="489" y="138"/>
                  </a:cubicBezTo>
                  <a:cubicBezTo>
                    <a:pt x="479" y="49"/>
                    <a:pt x="329"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7"/>
            <p:cNvSpPr/>
            <p:nvPr/>
          </p:nvSpPr>
          <p:spPr>
            <a:xfrm>
              <a:off x="7978066" y="510974"/>
              <a:ext cx="14707" cy="14883"/>
            </a:xfrm>
            <a:custGeom>
              <a:rect b="b" l="l" r="r" t="t"/>
              <a:pathLst>
                <a:path extrusionOk="0" h="338" w="334">
                  <a:moveTo>
                    <a:pt x="175" y="1"/>
                  </a:moveTo>
                  <a:cubicBezTo>
                    <a:pt x="161" y="1"/>
                    <a:pt x="146" y="3"/>
                    <a:pt x="131" y="8"/>
                  </a:cubicBezTo>
                  <a:cubicBezTo>
                    <a:pt x="48" y="56"/>
                    <a:pt x="0" y="139"/>
                    <a:pt x="12" y="235"/>
                  </a:cubicBezTo>
                  <a:cubicBezTo>
                    <a:pt x="59" y="301"/>
                    <a:pt x="122" y="337"/>
                    <a:pt x="193" y="337"/>
                  </a:cubicBezTo>
                  <a:cubicBezTo>
                    <a:pt x="212" y="337"/>
                    <a:pt x="231" y="335"/>
                    <a:pt x="250" y="330"/>
                  </a:cubicBezTo>
                  <a:cubicBezTo>
                    <a:pt x="321" y="306"/>
                    <a:pt x="333" y="151"/>
                    <a:pt x="298" y="92"/>
                  </a:cubicBezTo>
                  <a:cubicBezTo>
                    <a:pt x="279" y="35"/>
                    <a:pt x="230" y="1"/>
                    <a:pt x="1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7"/>
            <p:cNvSpPr/>
            <p:nvPr/>
          </p:nvSpPr>
          <p:spPr>
            <a:xfrm>
              <a:off x="7932448" y="537217"/>
              <a:ext cx="14178" cy="15147"/>
            </a:xfrm>
            <a:custGeom>
              <a:rect b="b" l="l" r="r" t="t"/>
              <a:pathLst>
                <a:path extrusionOk="0" h="344" w="322">
                  <a:moveTo>
                    <a:pt x="164" y="0"/>
                  </a:moveTo>
                  <a:cubicBezTo>
                    <a:pt x="149" y="0"/>
                    <a:pt x="134" y="3"/>
                    <a:pt x="119" y="8"/>
                  </a:cubicBezTo>
                  <a:cubicBezTo>
                    <a:pt x="36" y="55"/>
                    <a:pt x="0" y="151"/>
                    <a:pt x="12" y="246"/>
                  </a:cubicBezTo>
                  <a:cubicBezTo>
                    <a:pt x="54" y="308"/>
                    <a:pt x="132" y="343"/>
                    <a:pt x="214" y="343"/>
                  </a:cubicBezTo>
                  <a:cubicBezTo>
                    <a:pt x="226" y="343"/>
                    <a:pt x="238" y="343"/>
                    <a:pt x="250" y="341"/>
                  </a:cubicBezTo>
                  <a:cubicBezTo>
                    <a:pt x="322" y="305"/>
                    <a:pt x="322" y="162"/>
                    <a:pt x="298" y="91"/>
                  </a:cubicBezTo>
                  <a:cubicBezTo>
                    <a:pt x="270" y="34"/>
                    <a:pt x="219"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7"/>
            <p:cNvSpPr/>
            <p:nvPr/>
          </p:nvSpPr>
          <p:spPr>
            <a:xfrm>
              <a:off x="8002151" y="503972"/>
              <a:ext cx="27829" cy="29414"/>
            </a:xfrm>
            <a:custGeom>
              <a:rect b="b" l="l" r="r" t="t"/>
              <a:pathLst>
                <a:path extrusionOk="0" h="668" w="632">
                  <a:moveTo>
                    <a:pt x="263" y="1"/>
                  </a:moveTo>
                  <a:cubicBezTo>
                    <a:pt x="120" y="1"/>
                    <a:pt x="1" y="263"/>
                    <a:pt x="1" y="417"/>
                  </a:cubicBezTo>
                  <a:cubicBezTo>
                    <a:pt x="1" y="548"/>
                    <a:pt x="120" y="667"/>
                    <a:pt x="263" y="667"/>
                  </a:cubicBezTo>
                  <a:cubicBezTo>
                    <a:pt x="441" y="632"/>
                    <a:pt x="584" y="501"/>
                    <a:pt x="632" y="334"/>
                  </a:cubicBezTo>
                  <a:cubicBezTo>
                    <a:pt x="584" y="155"/>
                    <a:pt x="441" y="24"/>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7"/>
            <p:cNvSpPr/>
            <p:nvPr/>
          </p:nvSpPr>
          <p:spPr>
            <a:xfrm>
              <a:off x="7963359" y="535676"/>
              <a:ext cx="22060" cy="19198"/>
            </a:xfrm>
            <a:custGeom>
              <a:rect b="b" l="l" r="r" t="t"/>
              <a:pathLst>
                <a:path extrusionOk="0" h="436" w="501">
                  <a:moveTo>
                    <a:pt x="229" y="1"/>
                  </a:moveTo>
                  <a:cubicBezTo>
                    <a:pt x="206" y="1"/>
                    <a:pt x="185" y="3"/>
                    <a:pt x="167" y="7"/>
                  </a:cubicBezTo>
                  <a:cubicBezTo>
                    <a:pt x="72" y="19"/>
                    <a:pt x="1" y="114"/>
                    <a:pt x="24" y="221"/>
                  </a:cubicBezTo>
                  <a:cubicBezTo>
                    <a:pt x="60" y="340"/>
                    <a:pt x="179" y="424"/>
                    <a:pt x="310" y="436"/>
                  </a:cubicBezTo>
                  <a:cubicBezTo>
                    <a:pt x="429" y="388"/>
                    <a:pt x="501" y="269"/>
                    <a:pt x="501" y="138"/>
                  </a:cubicBezTo>
                  <a:cubicBezTo>
                    <a:pt x="481" y="49"/>
                    <a:pt x="338"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7"/>
            <p:cNvSpPr/>
            <p:nvPr/>
          </p:nvSpPr>
          <p:spPr>
            <a:xfrm>
              <a:off x="8007919" y="545143"/>
              <a:ext cx="22060" cy="19154"/>
            </a:xfrm>
            <a:custGeom>
              <a:rect b="b" l="l" r="r" t="t"/>
              <a:pathLst>
                <a:path extrusionOk="0" h="435" w="501">
                  <a:moveTo>
                    <a:pt x="224" y="0"/>
                  </a:moveTo>
                  <a:cubicBezTo>
                    <a:pt x="203" y="0"/>
                    <a:pt x="183" y="2"/>
                    <a:pt x="167" y="6"/>
                  </a:cubicBezTo>
                  <a:cubicBezTo>
                    <a:pt x="72" y="18"/>
                    <a:pt x="1" y="125"/>
                    <a:pt x="24" y="221"/>
                  </a:cubicBezTo>
                  <a:cubicBezTo>
                    <a:pt x="60" y="340"/>
                    <a:pt x="167" y="435"/>
                    <a:pt x="298" y="435"/>
                  </a:cubicBezTo>
                  <a:cubicBezTo>
                    <a:pt x="417" y="387"/>
                    <a:pt x="501" y="268"/>
                    <a:pt x="489" y="137"/>
                  </a:cubicBezTo>
                  <a:cubicBezTo>
                    <a:pt x="479" y="48"/>
                    <a:pt x="329"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7"/>
            <p:cNvSpPr/>
            <p:nvPr/>
          </p:nvSpPr>
          <p:spPr>
            <a:xfrm>
              <a:off x="7981192" y="561655"/>
              <a:ext cx="27300" cy="29414"/>
            </a:xfrm>
            <a:custGeom>
              <a:rect b="b" l="l" r="r" t="t"/>
              <a:pathLst>
                <a:path extrusionOk="0" h="668" w="620">
                  <a:moveTo>
                    <a:pt x="262" y="0"/>
                  </a:moveTo>
                  <a:cubicBezTo>
                    <a:pt x="108" y="0"/>
                    <a:pt x="0" y="262"/>
                    <a:pt x="0" y="417"/>
                  </a:cubicBezTo>
                  <a:cubicBezTo>
                    <a:pt x="0" y="560"/>
                    <a:pt x="108" y="667"/>
                    <a:pt x="262" y="667"/>
                  </a:cubicBezTo>
                  <a:cubicBezTo>
                    <a:pt x="441" y="643"/>
                    <a:pt x="584" y="512"/>
                    <a:pt x="620" y="334"/>
                  </a:cubicBezTo>
                  <a:cubicBezTo>
                    <a:pt x="584" y="155"/>
                    <a:pt x="441" y="24"/>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7"/>
            <p:cNvSpPr/>
            <p:nvPr/>
          </p:nvSpPr>
          <p:spPr>
            <a:xfrm>
              <a:off x="7950237" y="565001"/>
              <a:ext cx="14222" cy="14839"/>
            </a:xfrm>
            <a:custGeom>
              <a:rect b="b" l="l" r="r" t="t"/>
              <a:pathLst>
                <a:path extrusionOk="0" h="337" w="323">
                  <a:moveTo>
                    <a:pt x="176" y="0"/>
                  </a:moveTo>
                  <a:cubicBezTo>
                    <a:pt x="162" y="0"/>
                    <a:pt x="147" y="3"/>
                    <a:pt x="132" y="8"/>
                  </a:cubicBezTo>
                  <a:cubicBezTo>
                    <a:pt x="49" y="55"/>
                    <a:pt x="1" y="151"/>
                    <a:pt x="13" y="234"/>
                  </a:cubicBezTo>
                  <a:cubicBezTo>
                    <a:pt x="60" y="300"/>
                    <a:pt x="130" y="336"/>
                    <a:pt x="199" y="336"/>
                  </a:cubicBezTo>
                  <a:cubicBezTo>
                    <a:pt x="216" y="336"/>
                    <a:pt x="234" y="334"/>
                    <a:pt x="251" y="329"/>
                  </a:cubicBezTo>
                  <a:cubicBezTo>
                    <a:pt x="322" y="305"/>
                    <a:pt x="322" y="151"/>
                    <a:pt x="299" y="91"/>
                  </a:cubicBezTo>
                  <a:cubicBezTo>
                    <a:pt x="280" y="34"/>
                    <a:pt x="231" y="0"/>
                    <a:pt x="1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7"/>
            <p:cNvSpPr/>
            <p:nvPr/>
          </p:nvSpPr>
          <p:spPr>
            <a:xfrm>
              <a:off x="8038874" y="663898"/>
              <a:ext cx="171463" cy="171991"/>
            </a:xfrm>
            <a:custGeom>
              <a:rect b="b" l="l" r="r" t="t"/>
              <a:pathLst>
                <a:path extrusionOk="0" h="3906" w="3894">
                  <a:moveTo>
                    <a:pt x="1953" y="0"/>
                  </a:moveTo>
                  <a:cubicBezTo>
                    <a:pt x="1846" y="0"/>
                    <a:pt x="1762" y="71"/>
                    <a:pt x="1762" y="155"/>
                  </a:cubicBezTo>
                  <a:cubicBezTo>
                    <a:pt x="1762" y="238"/>
                    <a:pt x="1822" y="274"/>
                    <a:pt x="1905" y="286"/>
                  </a:cubicBezTo>
                  <a:lnTo>
                    <a:pt x="1905" y="702"/>
                  </a:lnTo>
                  <a:cubicBezTo>
                    <a:pt x="1774" y="702"/>
                    <a:pt x="1655" y="726"/>
                    <a:pt x="1536" y="774"/>
                  </a:cubicBezTo>
                  <a:cubicBezTo>
                    <a:pt x="1524" y="750"/>
                    <a:pt x="1512" y="726"/>
                    <a:pt x="1500" y="702"/>
                  </a:cubicBezTo>
                  <a:lnTo>
                    <a:pt x="1334" y="298"/>
                  </a:lnTo>
                  <a:cubicBezTo>
                    <a:pt x="1325" y="277"/>
                    <a:pt x="1307" y="268"/>
                    <a:pt x="1288" y="268"/>
                  </a:cubicBezTo>
                  <a:cubicBezTo>
                    <a:pt x="1252" y="268"/>
                    <a:pt x="1215" y="299"/>
                    <a:pt x="1238" y="345"/>
                  </a:cubicBezTo>
                  <a:lnTo>
                    <a:pt x="1441" y="822"/>
                  </a:lnTo>
                  <a:cubicBezTo>
                    <a:pt x="1322" y="881"/>
                    <a:pt x="1226" y="964"/>
                    <a:pt x="1143" y="1048"/>
                  </a:cubicBezTo>
                  <a:lnTo>
                    <a:pt x="1060" y="976"/>
                  </a:lnTo>
                  <a:lnTo>
                    <a:pt x="822" y="738"/>
                  </a:lnTo>
                  <a:cubicBezTo>
                    <a:pt x="869" y="679"/>
                    <a:pt x="869" y="595"/>
                    <a:pt x="822" y="536"/>
                  </a:cubicBezTo>
                  <a:cubicBezTo>
                    <a:pt x="792" y="522"/>
                    <a:pt x="762" y="516"/>
                    <a:pt x="733" y="516"/>
                  </a:cubicBezTo>
                  <a:cubicBezTo>
                    <a:pt x="587" y="516"/>
                    <a:pt x="466" y="673"/>
                    <a:pt x="536" y="822"/>
                  </a:cubicBezTo>
                  <a:cubicBezTo>
                    <a:pt x="562" y="842"/>
                    <a:pt x="593" y="852"/>
                    <a:pt x="624" y="852"/>
                  </a:cubicBezTo>
                  <a:cubicBezTo>
                    <a:pt x="664" y="852"/>
                    <a:pt x="705" y="836"/>
                    <a:pt x="738" y="810"/>
                  </a:cubicBezTo>
                  <a:lnTo>
                    <a:pt x="1060" y="1131"/>
                  </a:lnTo>
                  <a:cubicBezTo>
                    <a:pt x="988" y="1226"/>
                    <a:pt x="929" y="1334"/>
                    <a:pt x="881" y="1441"/>
                  </a:cubicBezTo>
                  <a:lnTo>
                    <a:pt x="750" y="1393"/>
                  </a:lnTo>
                  <a:lnTo>
                    <a:pt x="345" y="1226"/>
                  </a:lnTo>
                  <a:cubicBezTo>
                    <a:pt x="339" y="1224"/>
                    <a:pt x="333" y="1223"/>
                    <a:pt x="326" y="1223"/>
                  </a:cubicBezTo>
                  <a:cubicBezTo>
                    <a:pt x="277" y="1223"/>
                    <a:pt x="246" y="1300"/>
                    <a:pt x="310" y="1322"/>
                  </a:cubicBezTo>
                  <a:lnTo>
                    <a:pt x="845" y="1548"/>
                  </a:lnTo>
                  <a:cubicBezTo>
                    <a:pt x="810" y="1655"/>
                    <a:pt x="786" y="1774"/>
                    <a:pt x="786" y="1893"/>
                  </a:cubicBezTo>
                  <a:lnTo>
                    <a:pt x="286" y="1893"/>
                  </a:lnTo>
                  <a:cubicBezTo>
                    <a:pt x="286" y="1822"/>
                    <a:pt x="226" y="1762"/>
                    <a:pt x="155" y="1750"/>
                  </a:cubicBezTo>
                  <a:cubicBezTo>
                    <a:pt x="72" y="1750"/>
                    <a:pt x="0" y="1845"/>
                    <a:pt x="0" y="1953"/>
                  </a:cubicBezTo>
                  <a:cubicBezTo>
                    <a:pt x="0" y="2060"/>
                    <a:pt x="72" y="2155"/>
                    <a:pt x="155" y="2155"/>
                  </a:cubicBezTo>
                  <a:cubicBezTo>
                    <a:pt x="238" y="2155"/>
                    <a:pt x="274" y="2084"/>
                    <a:pt x="298" y="2000"/>
                  </a:cubicBezTo>
                  <a:lnTo>
                    <a:pt x="798" y="2000"/>
                  </a:lnTo>
                  <a:cubicBezTo>
                    <a:pt x="798" y="2119"/>
                    <a:pt x="834" y="2226"/>
                    <a:pt x="869" y="2346"/>
                  </a:cubicBezTo>
                  <a:lnTo>
                    <a:pt x="715" y="2405"/>
                  </a:lnTo>
                  <a:lnTo>
                    <a:pt x="310" y="2572"/>
                  </a:lnTo>
                  <a:cubicBezTo>
                    <a:pt x="256" y="2593"/>
                    <a:pt x="280" y="2682"/>
                    <a:pt x="337" y="2682"/>
                  </a:cubicBezTo>
                  <a:cubicBezTo>
                    <a:pt x="344" y="2682"/>
                    <a:pt x="350" y="2681"/>
                    <a:pt x="357" y="2679"/>
                  </a:cubicBezTo>
                  <a:lnTo>
                    <a:pt x="917" y="2441"/>
                  </a:lnTo>
                  <a:cubicBezTo>
                    <a:pt x="965" y="2536"/>
                    <a:pt x="1036" y="2631"/>
                    <a:pt x="1119" y="2703"/>
                  </a:cubicBezTo>
                  <a:lnTo>
                    <a:pt x="976" y="2846"/>
                  </a:lnTo>
                  <a:lnTo>
                    <a:pt x="738" y="3096"/>
                  </a:lnTo>
                  <a:cubicBezTo>
                    <a:pt x="709" y="3072"/>
                    <a:pt x="673" y="3060"/>
                    <a:pt x="637" y="3060"/>
                  </a:cubicBezTo>
                  <a:cubicBezTo>
                    <a:pt x="601" y="3060"/>
                    <a:pt x="566" y="3072"/>
                    <a:pt x="536" y="3096"/>
                  </a:cubicBezTo>
                  <a:cubicBezTo>
                    <a:pt x="488" y="3167"/>
                    <a:pt x="500" y="3274"/>
                    <a:pt x="584" y="3334"/>
                  </a:cubicBezTo>
                  <a:cubicBezTo>
                    <a:pt x="613" y="3377"/>
                    <a:pt x="664" y="3403"/>
                    <a:pt x="718" y="3403"/>
                  </a:cubicBezTo>
                  <a:cubicBezTo>
                    <a:pt x="753" y="3403"/>
                    <a:pt x="789" y="3393"/>
                    <a:pt x="822" y="3369"/>
                  </a:cubicBezTo>
                  <a:cubicBezTo>
                    <a:pt x="869" y="3310"/>
                    <a:pt x="857" y="3227"/>
                    <a:pt x="810" y="3167"/>
                  </a:cubicBezTo>
                  <a:lnTo>
                    <a:pt x="1203" y="2786"/>
                  </a:lnTo>
                  <a:cubicBezTo>
                    <a:pt x="1286" y="2858"/>
                    <a:pt x="1381" y="2905"/>
                    <a:pt x="1477" y="2953"/>
                  </a:cubicBezTo>
                  <a:lnTo>
                    <a:pt x="1393" y="3155"/>
                  </a:lnTo>
                  <a:lnTo>
                    <a:pt x="1238" y="3560"/>
                  </a:lnTo>
                  <a:cubicBezTo>
                    <a:pt x="1216" y="3598"/>
                    <a:pt x="1251" y="3626"/>
                    <a:pt x="1286" y="3626"/>
                  </a:cubicBezTo>
                  <a:cubicBezTo>
                    <a:pt x="1306" y="3626"/>
                    <a:pt x="1325" y="3617"/>
                    <a:pt x="1334" y="3596"/>
                  </a:cubicBezTo>
                  <a:lnTo>
                    <a:pt x="1584" y="2988"/>
                  </a:lnTo>
                  <a:cubicBezTo>
                    <a:pt x="1679" y="3012"/>
                    <a:pt x="1786" y="3036"/>
                    <a:pt x="1893" y="3036"/>
                  </a:cubicBezTo>
                  <a:lnTo>
                    <a:pt x="1893" y="3620"/>
                  </a:lnTo>
                  <a:cubicBezTo>
                    <a:pt x="1810" y="3631"/>
                    <a:pt x="1750" y="3691"/>
                    <a:pt x="1750" y="3762"/>
                  </a:cubicBezTo>
                  <a:cubicBezTo>
                    <a:pt x="1750" y="3822"/>
                    <a:pt x="1834" y="3905"/>
                    <a:pt x="1953" y="3905"/>
                  </a:cubicBezTo>
                  <a:cubicBezTo>
                    <a:pt x="2060" y="3905"/>
                    <a:pt x="2155" y="3846"/>
                    <a:pt x="2155" y="3762"/>
                  </a:cubicBezTo>
                  <a:cubicBezTo>
                    <a:pt x="2155" y="3679"/>
                    <a:pt x="2084" y="3631"/>
                    <a:pt x="2000" y="3620"/>
                  </a:cubicBezTo>
                  <a:lnTo>
                    <a:pt x="2000" y="3024"/>
                  </a:lnTo>
                  <a:cubicBezTo>
                    <a:pt x="2108" y="3012"/>
                    <a:pt x="2215" y="2988"/>
                    <a:pt x="2310" y="2953"/>
                  </a:cubicBezTo>
                  <a:cubicBezTo>
                    <a:pt x="2346" y="3036"/>
                    <a:pt x="2369" y="3108"/>
                    <a:pt x="2405" y="3191"/>
                  </a:cubicBezTo>
                  <a:lnTo>
                    <a:pt x="2572" y="3584"/>
                  </a:lnTo>
                  <a:cubicBezTo>
                    <a:pt x="2580" y="3609"/>
                    <a:pt x="2598" y="3620"/>
                    <a:pt x="2616" y="3620"/>
                  </a:cubicBezTo>
                  <a:cubicBezTo>
                    <a:pt x="2649" y="3620"/>
                    <a:pt x="2682" y="3586"/>
                    <a:pt x="2667" y="3548"/>
                  </a:cubicBezTo>
                  <a:lnTo>
                    <a:pt x="2405" y="2917"/>
                  </a:lnTo>
                  <a:cubicBezTo>
                    <a:pt x="2500" y="2869"/>
                    <a:pt x="2596" y="2822"/>
                    <a:pt x="2679" y="2750"/>
                  </a:cubicBezTo>
                  <a:lnTo>
                    <a:pt x="2846" y="2917"/>
                  </a:lnTo>
                  <a:lnTo>
                    <a:pt x="3084" y="3167"/>
                  </a:lnTo>
                  <a:cubicBezTo>
                    <a:pt x="3036" y="3215"/>
                    <a:pt x="3036" y="3310"/>
                    <a:pt x="3084" y="3369"/>
                  </a:cubicBezTo>
                  <a:cubicBezTo>
                    <a:pt x="3112" y="3389"/>
                    <a:pt x="3147" y="3398"/>
                    <a:pt x="3181" y="3398"/>
                  </a:cubicBezTo>
                  <a:cubicBezTo>
                    <a:pt x="3233" y="3398"/>
                    <a:pt x="3286" y="3377"/>
                    <a:pt x="3322" y="3334"/>
                  </a:cubicBezTo>
                  <a:cubicBezTo>
                    <a:pt x="3393" y="3274"/>
                    <a:pt x="3417" y="3167"/>
                    <a:pt x="3358" y="3084"/>
                  </a:cubicBezTo>
                  <a:cubicBezTo>
                    <a:pt x="3328" y="3060"/>
                    <a:pt x="3295" y="3048"/>
                    <a:pt x="3262" y="3048"/>
                  </a:cubicBezTo>
                  <a:cubicBezTo>
                    <a:pt x="3230" y="3048"/>
                    <a:pt x="3197" y="3060"/>
                    <a:pt x="3167" y="3084"/>
                  </a:cubicBezTo>
                  <a:lnTo>
                    <a:pt x="2762" y="2679"/>
                  </a:lnTo>
                  <a:cubicBezTo>
                    <a:pt x="2834" y="2607"/>
                    <a:pt x="2905" y="2512"/>
                    <a:pt x="2965" y="2417"/>
                  </a:cubicBezTo>
                  <a:lnTo>
                    <a:pt x="3143" y="2500"/>
                  </a:lnTo>
                  <a:lnTo>
                    <a:pt x="3548" y="2667"/>
                  </a:lnTo>
                  <a:cubicBezTo>
                    <a:pt x="3555" y="2669"/>
                    <a:pt x="3562" y="2670"/>
                    <a:pt x="3568" y="2670"/>
                  </a:cubicBezTo>
                  <a:cubicBezTo>
                    <a:pt x="3626" y="2670"/>
                    <a:pt x="3648" y="2581"/>
                    <a:pt x="3584" y="2560"/>
                  </a:cubicBezTo>
                  <a:lnTo>
                    <a:pt x="3012" y="2322"/>
                  </a:lnTo>
                  <a:cubicBezTo>
                    <a:pt x="3060" y="2226"/>
                    <a:pt x="3096" y="2107"/>
                    <a:pt x="3108" y="2000"/>
                  </a:cubicBezTo>
                  <a:lnTo>
                    <a:pt x="3608" y="2000"/>
                  </a:lnTo>
                  <a:cubicBezTo>
                    <a:pt x="3620" y="2084"/>
                    <a:pt x="3679" y="2143"/>
                    <a:pt x="3751" y="2143"/>
                  </a:cubicBezTo>
                  <a:cubicBezTo>
                    <a:pt x="3810" y="2143"/>
                    <a:pt x="3893" y="2060"/>
                    <a:pt x="3893" y="1941"/>
                  </a:cubicBezTo>
                  <a:cubicBezTo>
                    <a:pt x="3893" y="1834"/>
                    <a:pt x="3834" y="1750"/>
                    <a:pt x="3751" y="1750"/>
                  </a:cubicBezTo>
                  <a:cubicBezTo>
                    <a:pt x="3691" y="1750"/>
                    <a:pt x="3643" y="1810"/>
                    <a:pt x="3620" y="1893"/>
                  </a:cubicBezTo>
                  <a:lnTo>
                    <a:pt x="3120" y="1893"/>
                  </a:lnTo>
                  <a:cubicBezTo>
                    <a:pt x="3120" y="1774"/>
                    <a:pt x="3096" y="1655"/>
                    <a:pt x="3048" y="1548"/>
                  </a:cubicBezTo>
                  <a:lnTo>
                    <a:pt x="3203" y="1488"/>
                  </a:lnTo>
                  <a:lnTo>
                    <a:pt x="3596" y="1322"/>
                  </a:lnTo>
                  <a:cubicBezTo>
                    <a:pt x="3657" y="1301"/>
                    <a:pt x="3631" y="1219"/>
                    <a:pt x="3584" y="1219"/>
                  </a:cubicBezTo>
                  <a:cubicBezTo>
                    <a:pt x="3577" y="1219"/>
                    <a:pt x="3568" y="1221"/>
                    <a:pt x="3560" y="1226"/>
                  </a:cubicBezTo>
                  <a:lnTo>
                    <a:pt x="3012" y="1453"/>
                  </a:lnTo>
                  <a:cubicBezTo>
                    <a:pt x="2965" y="1345"/>
                    <a:pt x="2893" y="1238"/>
                    <a:pt x="2822" y="1155"/>
                  </a:cubicBezTo>
                  <a:lnTo>
                    <a:pt x="2929" y="1048"/>
                  </a:lnTo>
                  <a:lnTo>
                    <a:pt x="3167" y="810"/>
                  </a:lnTo>
                  <a:cubicBezTo>
                    <a:pt x="3201" y="836"/>
                    <a:pt x="3242" y="852"/>
                    <a:pt x="3282" y="852"/>
                  </a:cubicBezTo>
                  <a:cubicBezTo>
                    <a:pt x="3313" y="852"/>
                    <a:pt x="3343" y="842"/>
                    <a:pt x="3370" y="822"/>
                  </a:cubicBezTo>
                  <a:cubicBezTo>
                    <a:pt x="3447" y="666"/>
                    <a:pt x="3335" y="510"/>
                    <a:pt x="3187" y="510"/>
                  </a:cubicBezTo>
                  <a:cubicBezTo>
                    <a:pt x="3154" y="510"/>
                    <a:pt x="3119" y="518"/>
                    <a:pt x="3084" y="536"/>
                  </a:cubicBezTo>
                  <a:cubicBezTo>
                    <a:pt x="3048" y="595"/>
                    <a:pt x="3048" y="679"/>
                    <a:pt x="3084" y="726"/>
                  </a:cubicBezTo>
                  <a:lnTo>
                    <a:pt x="2750" y="1072"/>
                  </a:lnTo>
                  <a:cubicBezTo>
                    <a:pt x="2655" y="988"/>
                    <a:pt x="2560" y="917"/>
                    <a:pt x="2465" y="857"/>
                  </a:cubicBezTo>
                  <a:lnTo>
                    <a:pt x="2512" y="738"/>
                  </a:lnTo>
                  <a:lnTo>
                    <a:pt x="2679" y="345"/>
                  </a:lnTo>
                  <a:cubicBezTo>
                    <a:pt x="2694" y="299"/>
                    <a:pt x="2655" y="268"/>
                    <a:pt x="2618" y="268"/>
                  </a:cubicBezTo>
                  <a:cubicBezTo>
                    <a:pt x="2599" y="268"/>
                    <a:pt x="2580" y="277"/>
                    <a:pt x="2572" y="298"/>
                  </a:cubicBezTo>
                  <a:cubicBezTo>
                    <a:pt x="2500" y="464"/>
                    <a:pt x="2441" y="643"/>
                    <a:pt x="2369" y="810"/>
                  </a:cubicBezTo>
                  <a:cubicBezTo>
                    <a:pt x="2250" y="750"/>
                    <a:pt x="2131" y="714"/>
                    <a:pt x="2012" y="702"/>
                  </a:cubicBezTo>
                  <a:lnTo>
                    <a:pt x="2012" y="286"/>
                  </a:lnTo>
                  <a:cubicBezTo>
                    <a:pt x="2096" y="274"/>
                    <a:pt x="2155" y="214"/>
                    <a:pt x="2155" y="155"/>
                  </a:cubicBezTo>
                  <a:cubicBezTo>
                    <a:pt x="2155" y="83"/>
                    <a:pt x="2072" y="0"/>
                    <a:pt x="1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7"/>
            <p:cNvSpPr/>
            <p:nvPr/>
          </p:nvSpPr>
          <p:spPr>
            <a:xfrm>
              <a:off x="8089203" y="715768"/>
              <a:ext cx="20475" cy="21532"/>
            </a:xfrm>
            <a:custGeom>
              <a:rect b="b" l="l" r="r" t="t"/>
              <a:pathLst>
                <a:path extrusionOk="0" h="489" w="465">
                  <a:moveTo>
                    <a:pt x="191" y="1"/>
                  </a:moveTo>
                  <a:cubicBezTo>
                    <a:pt x="95" y="1"/>
                    <a:pt x="0" y="191"/>
                    <a:pt x="0" y="298"/>
                  </a:cubicBezTo>
                  <a:cubicBezTo>
                    <a:pt x="0" y="406"/>
                    <a:pt x="95" y="489"/>
                    <a:pt x="191" y="489"/>
                  </a:cubicBezTo>
                  <a:cubicBezTo>
                    <a:pt x="322" y="477"/>
                    <a:pt x="429" y="370"/>
                    <a:pt x="464" y="251"/>
                  </a:cubicBezTo>
                  <a:cubicBezTo>
                    <a:pt x="429" y="120"/>
                    <a:pt x="322" y="25"/>
                    <a:pt x="1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7"/>
            <p:cNvSpPr/>
            <p:nvPr/>
          </p:nvSpPr>
          <p:spPr>
            <a:xfrm>
              <a:off x="8120114" y="705200"/>
              <a:ext cx="16292" cy="14311"/>
            </a:xfrm>
            <a:custGeom>
              <a:rect b="b" l="l" r="r" t="t"/>
              <a:pathLst>
                <a:path extrusionOk="0" h="325" w="370">
                  <a:moveTo>
                    <a:pt x="162" y="0"/>
                  </a:moveTo>
                  <a:cubicBezTo>
                    <a:pt x="151" y="0"/>
                    <a:pt x="141" y="1"/>
                    <a:pt x="132" y="3"/>
                  </a:cubicBezTo>
                  <a:cubicBezTo>
                    <a:pt x="60" y="15"/>
                    <a:pt x="1" y="86"/>
                    <a:pt x="24" y="157"/>
                  </a:cubicBezTo>
                  <a:cubicBezTo>
                    <a:pt x="48" y="253"/>
                    <a:pt x="132" y="312"/>
                    <a:pt x="227" y="324"/>
                  </a:cubicBezTo>
                  <a:cubicBezTo>
                    <a:pt x="322" y="276"/>
                    <a:pt x="370" y="193"/>
                    <a:pt x="370" y="98"/>
                  </a:cubicBezTo>
                  <a:cubicBezTo>
                    <a:pt x="359" y="36"/>
                    <a:pt x="240" y="0"/>
                    <a:pt x="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7"/>
            <p:cNvSpPr/>
            <p:nvPr/>
          </p:nvSpPr>
          <p:spPr>
            <a:xfrm>
              <a:off x="8122756" y="727700"/>
              <a:ext cx="10524" cy="10788"/>
            </a:xfrm>
            <a:custGeom>
              <a:rect b="b" l="l" r="r" t="t"/>
              <a:pathLst>
                <a:path extrusionOk="0" h="245" w="239">
                  <a:moveTo>
                    <a:pt x="121" y="1"/>
                  </a:moveTo>
                  <a:cubicBezTo>
                    <a:pt x="112" y="1"/>
                    <a:pt x="104" y="2"/>
                    <a:pt x="95" y="4"/>
                  </a:cubicBezTo>
                  <a:cubicBezTo>
                    <a:pt x="36" y="39"/>
                    <a:pt x="0" y="111"/>
                    <a:pt x="12" y="170"/>
                  </a:cubicBezTo>
                  <a:cubicBezTo>
                    <a:pt x="42" y="220"/>
                    <a:pt x="96" y="245"/>
                    <a:pt x="155" y="245"/>
                  </a:cubicBezTo>
                  <a:cubicBezTo>
                    <a:pt x="167" y="245"/>
                    <a:pt x="179" y="244"/>
                    <a:pt x="191" y="242"/>
                  </a:cubicBezTo>
                  <a:cubicBezTo>
                    <a:pt x="238" y="230"/>
                    <a:pt x="238" y="111"/>
                    <a:pt x="226" y="63"/>
                  </a:cubicBezTo>
                  <a:cubicBezTo>
                    <a:pt x="207" y="24"/>
                    <a:pt x="162" y="1"/>
                    <a:pt x="1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7"/>
            <p:cNvSpPr/>
            <p:nvPr/>
          </p:nvSpPr>
          <p:spPr>
            <a:xfrm>
              <a:off x="8089203" y="747119"/>
              <a:ext cx="10524" cy="10788"/>
            </a:xfrm>
            <a:custGeom>
              <a:rect b="b" l="l" r="r" t="t"/>
              <a:pathLst>
                <a:path extrusionOk="0" h="245" w="239">
                  <a:moveTo>
                    <a:pt x="120" y="0"/>
                  </a:moveTo>
                  <a:cubicBezTo>
                    <a:pt x="112" y="0"/>
                    <a:pt x="104" y="1"/>
                    <a:pt x="95" y="3"/>
                  </a:cubicBezTo>
                  <a:cubicBezTo>
                    <a:pt x="36" y="39"/>
                    <a:pt x="0" y="110"/>
                    <a:pt x="12" y="170"/>
                  </a:cubicBezTo>
                  <a:cubicBezTo>
                    <a:pt x="42" y="219"/>
                    <a:pt x="96" y="244"/>
                    <a:pt x="148" y="244"/>
                  </a:cubicBezTo>
                  <a:cubicBezTo>
                    <a:pt x="159" y="244"/>
                    <a:pt x="169" y="243"/>
                    <a:pt x="179" y="241"/>
                  </a:cubicBezTo>
                  <a:cubicBezTo>
                    <a:pt x="226" y="217"/>
                    <a:pt x="238" y="110"/>
                    <a:pt x="214" y="63"/>
                  </a:cubicBezTo>
                  <a:cubicBezTo>
                    <a:pt x="195" y="23"/>
                    <a:pt x="159" y="0"/>
                    <a:pt x="1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7"/>
            <p:cNvSpPr/>
            <p:nvPr/>
          </p:nvSpPr>
          <p:spPr>
            <a:xfrm>
              <a:off x="8140545" y="722593"/>
              <a:ext cx="19991" cy="21532"/>
            </a:xfrm>
            <a:custGeom>
              <a:rect b="b" l="l" r="r" t="t"/>
              <a:pathLst>
                <a:path extrusionOk="0" h="489" w="454">
                  <a:moveTo>
                    <a:pt x="191" y="1"/>
                  </a:moveTo>
                  <a:cubicBezTo>
                    <a:pt x="84" y="1"/>
                    <a:pt x="1" y="191"/>
                    <a:pt x="1" y="298"/>
                  </a:cubicBezTo>
                  <a:cubicBezTo>
                    <a:pt x="1" y="405"/>
                    <a:pt x="84" y="489"/>
                    <a:pt x="191" y="489"/>
                  </a:cubicBezTo>
                  <a:cubicBezTo>
                    <a:pt x="322" y="465"/>
                    <a:pt x="430" y="370"/>
                    <a:pt x="453" y="239"/>
                  </a:cubicBezTo>
                  <a:cubicBezTo>
                    <a:pt x="430" y="108"/>
                    <a:pt x="322" y="12"/>
                    <a:pt x="1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7"/>
            <p:cNvSpPr/>
            <p:nvPr/>
          </p:nvSpPr>
          <p:spPr>
            <a:xfrm>
              <a:off x="8112276" y="745577"/>
              <a:ext cx="15764" cy="14267"/>
            </a:xfrm>
            <a:custGeom>
              <a:rect b="b" l="l" r="r" t="t"/>
              <a:pathLst>
                <a:path extrusionOk="0" h="324" w="358">
                  <a:moveTo>
                    <a:pt x="150" y="0"/>
                  </a:moveTo>
                  <a:cubicBezTo>
                    <a:pt x="139" y="0"/>
                    <a:pt x="128" y="1"/>
                    <a:pt x="119" y="2"/>
                  </a:cubicBezTo>
                  <a:cubicBezTo>
                    <a:pt x="48" y="14"/>
                    <a:pt x="0" y="86"/>
                    <a:pt x="12" y="169"/>
                  </a:cubicBezTo>
                  <a:cubicBezTo>
                    <a:pt x="36" y="252"/>
                    <a:pt x="119" y="324"/>
                    <a:pt x="214" y="324"/>
                  </a:cubicBezTo>
                  <a:cubicBezTo>
                    <a:pt x="310" y="288"/>
                    <a:pt x="357" y="193"/>
                    <a:pt x="357" y="98"/>
                  </a:cubicBezTo>
                  <a:cubicBezTo>
                    <a:pt x="347" y="35"/>
                    <a:pt x="228" y="0"/>
                    <a:pt x="1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7"/>
            <p:cNvSpPr/>
            <p:nvPr/>
          </p:nvSpPr>
          <p:spPr>
            <a:xfrm>
              <a:off x="8144772" y="752887"/>
              <a:ext cx="15764" cy="14311"/>
            </a:xfrm>
            <a:custGeom>
              <a:rect b="b" l="l" r="r" t="t"/>
              <a:pathLst>
                <a:path extrusionOk="0" h="325" w="358">
                  <a:moveTo>
                    <a:pt x="150" y="1"/>
                  </a:moveTo>
                  <a:cubicBezTo>
                    <a:pt x="139" y="1"/>
                    <a:pt x="128" y="2"/>
                    <a:pt x="119" y="3"/>
                  </a:cubicBezTo>
                  <a:cubicBezTo>
                    <a:pt x="48" y="15"/>
                    <a:pt x="0" y="86"/>
                    <a:pt x="12" y="158"/>
                  </a:cubicBezTo>
                  <a:cubicBezTo>
                    <a:pt x="36" y="253"/>
                    <a:pt x="119" y="313"/>
                    <a:pt x="215" y="325"/>
                  </a:cubicBezTo>
                  <a:cubicBezTo>
                    <a:pt x="310" y="277"/>
                    <a:pt x="357" y="194"/>
                    <a:pt x="357" y="98"/>
                  </a:cubicBezTo>
                  <a:cubicBezTo>
                    <a:pt x="347" y="36"/>
                    <a:pt x="228" y="1"/>
                    <a:pt x="1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7"/>
            <p:cNvSpPr/>
            <p:nvPr/>
          </p:nvSpPr>
          <p:spPr>
            <a:xfrm>
              <a:off x="8124825" y="765040"/>
              <a:ext cx="20519" cy="21576"/>
            </a:xfrm>
            <a:custGeom>
              <a:rect b="b" l="l" r="r" t="t"/>
              <a:pathLst>
                <a:path extrusionOk="0" h="490" w="466">
                  <a:moveTo>
                    <a:pt x="191" y="1"/>
                  </a:moveTo>
                  <a:cubicBezTo>
                    <a:pt x="84" y="1"/>
                    <a:pt x="1" y="191"/>
                    <a:pt x="1" y="299"/>
                  </a:cubicBezTo>
                  <a:cubicBezTo>
                    <a:pt x="1" y="406"/>
                    <a:pt x="84" y="489"/>
                    <a:pt x="191" y="489"/>
                  </a:cubicBezTo>
                  <a:cubicBezTo>
                    <a:pt x="322" y="465"/>
                    <a:pt x="429" y="370"/>
                    <a:pt x="465" y="239"/>
                  </a:cubicBezTo>
                  <a:cubicBezTo>
                    <a:pt x="429" y="108"/>
                    <a:pt x="322" y="13"/>
                    <a:pt x="1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7"/>
            <p:cNvSpPr/>
            <p:nvPr/>
          </p:nvSpPr>
          <p:spPr>
            <a:xfrm>
              <a:off x="8102281" y="767285"/>
              <a:ext cx="10524" cy="11052"/>
            </a:xfrm>
            <a:custGeom>
              <a:rect b="b" l="l" r="r" t="t"/>
              <a:pathLst>
                <a:path extrusionOk="0" h="251" w="239">
                  <a:moveTo>
                    <a:pt x="133" y="0"/>
                  </a:moveTo>
                  <a:cubicBezTo>
                    <a:pt x="121" y="0"/>
                    <a:pt x="108" y="3"/>
                    <a:pt x="96" y="9"/>
                  </a:cubicBezTo>
                  <a:cubicBezTo>
                    <a:pt x="37" y="45"/>
                    <a:pt x="1" y="105"/>
                    <a:pt x="13" y="176"/>
                  </a:cubicBezTo>
                  <a:cubicBezTo>
                    <a:pt x="42" y="226"/>
                    <a:pt x="97" y="251"/>
                    <a:pt x="149" y="251"/>
                  </a:cubicBezTo>
                  <a:cubicBezTo>
                    <a:pt x="159" y="251"/>
                    <a:pt x="169" y="250"/>
                    <a:pt x="179" y="248"/>
                  </a:cubicBezTo>
                  <a:cubicBezTo>
                    <a:pt x="227" y="224"/>
                    <a:pt x="239" y="117"/>
                    <a:pt x="215" y="69"/>
                  </a:cubicBezTo>
                  <a:cubicBezTo>
                    <a:pt x="197" y="25"/>
                    <a:pt x="167" y="0"/>
                    <a:pt x="1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7"/>
            <p:cNvSpPr/>
            <p:nvPr/>
          </p:nvSpPr>
          <p:spPr>
            <a:xfrm>
              <a:off x="8125354" y="400012"/>
              <a:ext cx="269523" cy="268158"/>
            </a:xfrm>
            <a:custGeom>
              <a:rect b="b" l="l" r="r" t="t"/>
              <a:pathLst>
                <a:path extrusionOk="0" h="6090" w="6121">
                  <a:moveTo>
                    <a:pt x="3384" y="0"/>
                  </a:moveTo>
                  <a:cubicBezTo>
                    <a:pt x="3241" y="0"/>
                    <a:pt x="3119" y="77"/>
                    <a:pt x="3108" y="183"/>
                  </a:cubicBezTo>
                  <a:cubicBezTo>
                    <a:pt x="3108" y="302"/>
                    <a:pt x="3192" y="409"/>
                    <a:pt x="3311" y="433"/>
                  </a:cubicBezTo>
                  <a:lnTo>
                    <a:pt x="3227" y="1076"/>
                  </a:lnTo>
                  <a:cubicBezTo>
                    <a:pt x="3163" y="1068"/>
                    <a:pt x="3099" y="1064"/>
                    <a:pt x="3035" y="1064"/>
                  </a:cubicBezTo>
                  <a:cubicBezTo>
                    <a:pt x="2898" y="1064"/>
                    <a:pt x="2762" y="1083"/>
                    <a:pt x="2632" y="1123"/>
                  </a:cubicBezTo>
                  <a:cubicBezTo>
                    <a:pt x="2620" y="1076"/>
                    <a:pt x="2608" y="1040"/>
                    <a:pt x="2596" y="992"/>
                  </a:cubicBezTo>
                  <a:cubicBezTo>
                    <a:pt x="2537" y="778"/>
                    <a:pt x="2477" y="552"/>
                    <a:pt x="2418" y="338"/>
                  </a:cubicBezTo>
                  <a:cubicBezTo>
                    <a:pt x="2403" y="294"/>
                    <a:pt x="2368" y="274"/>
                    <a:pt x="2334" y="274"/>
                  </a:cubicBezTo>
                  <a:cubicBezTo>
                    <a:pt x="2285" y="274"/>
                    <a:pt x="2237" y="315"/>
                    <a:pt x="2251" y="385"/>
                  </a:cubicBezTo>
                  <a:cubicBezTo>
                    <a:pt x="2322" y="647"/>
                    <a:pt x="2394" y="909"/>
                    <a:pt x="2465" y="1171"/>
                  </a:cubicBezTo>
                  <a:cubicBezTo>
                    <a:pt x="2287" y="1242"/>
                    <a:pt x="2120" y="1350"/>
                    <a:pt x="1965" y="1469"/>
                  </a:cubicBezTo>
                  <a:lnTo>
                    <a:pt x="1858" y="1326"/>
                  </a:lnTo>
                  <a:lnTo>
                    <a:pt x="1537" y="897"/>
                  </a:lnTo>
                  <a:cubicBezTo>
                    <a:pt x="1608" y="826"/>
                    <a:pt x="1632" y="707"/>
                    <a:pt x="1572" y="600"/>
                  </a:cubicBezTo>
                  <a:cubicBezTo>
                    <a:pt x="1516" y="564"/>
                    <a:pt x="1456" y="548"/>
                    <a:pt x="1398" y="548"/>
                  </a:cubicBezTo>
                  <a:cubicBezTo>
                    <a:pt x="1186" y="548"/>
                    <a:pt x="998" y="759"/>
                    <a:pt x="1072" y="992"/>
                  </a:cubicBezTo>
                  <a:cubicBezTo>
                    <a:pt x="1125" y="1039"/>
                    <a:pt x="1190" y="1063"/>
                    <a:pt x="1252" y="1063"/>
                  </a:cubicBezTo>
                  <a:cubicBezTo>
                    <a:pt x="1302" y="1063"/>
                    <a:pt x="1352" y="1048"/>
                    <a:pt x="1394" y="1016"/>
                  </a:cubicBezTo>
                  <a:lnTo>
                    <a:pt x="1846" y="1588"/>
                  </a:lnTo>
                  <a:cubicBezTo>
                    <a:pt x="1703" y="1719"/>
                    <a:pt x="1596" y="1862"/>
                    <a:pt x="1501" y="2028"/>
                  </a:cubicBezTo>
                  <a:lnTo>
                    <a:pt x="1298" y="1921"/>
                  </a:lnTo>
                  <a:lnTo>
                    <a:pt x="703" y="1588"/>
                  </a:lnTo>
                  <a:cubicBezTo>
                    <a:pt x="687" y="1578"/>
                    <a:pt x="672" y="1574"/>
                    <a:pt x="657" y="1574"/>
                  </a:cubicBezTo>
                  <a:cubicBezTo>
                    <a:pt x="585" y="1574"/>
                    <a:pt x="540" y="1681"/>
                    <a:pt x="620" y="1731"/>
                  </a:cubicBezTo>
                  <a:lnTo>
                    <a:pt x="1418" y="2183"/>
                  </a:lnTo>
                  <a:cubicBezTo>
                    <a:pt x="1346" y="2350"/>
                    <a:pt x="1287" y="2516"/>
                    <a:pt x="1263" y="2707"/>
                  </a:cubicBezTo>
                  <a:lnTo>
                    <a:pt x="1013" y="2671"/>
                  </a:lnTo>
                  <a:lnTo>
                    <a:pt x="477" y="2624"/>
                  </a:lnTo>
                  <a:cubicBezTo>
                    <a:pt x="477" y="2505"/>
                    <a:pt x="405" y="2409"/>
                    <a:pt x="286" y="2385"/>
                  </a:cubicBezTo>
                  <a:cubicBezTo>
                    <a:pt x="277" y="2384"/>
                    <a:pt x="268" y="2383"/>
                    <a:pt x="258" y="2383"/>
                  </a:cubicBezTo>
                  <a:cubicBezTo>
                    <a:pt x="149" y="2383"/>
                    <a:pt x="46" y="2506"/>
                    <a:pt x="24" y="2659"/>
                  </a:cubicBezTo>
                  <a:cubicBezTo>
                    <a:pt x="1" y="2838"/>
                    <a:pt x="84" y="2993"/>
                    <a:pt x="215" y="3005"/>
                  </a:cubicBezTo>
                  <a:cubicBezTo>
                    <a:pt x="223" y="3005"/>
                    <a:pt x="230" y="3006"/>
                    <a:pt x="237" y="3006"/>
                  </a:cubicBezTo>
                  <a:cubicBezTo>
                    <a:pt x="344" y="3006"/>
                    <a:pt x="420" y="2924"/>
                    <a:pt x="465" y="2790"/>
                  </a:cubicBezTo>
                  <a:lnTo>
                    <a:pt x="1239" y="2897"/>
                  </a:lnTo>
                  <a:cubicBezTo>
                    <a:pt x="1239" y="3076"/>
                    <a:pt x="1251" y="3255"/>
                    <a:pt x="1298" y="3433"/>
                  </a:cubicBezTo>
                  <a:lnTo>
                    <a:pt x="1037" y="3505"/>
                  </a:lnTo>
                  <a:lnTo>
                    <a:pt x="382" y="3683"/>
                  </a:lnTo>
                  <a:cubicBezTo>
                    <a:pt x="274" y="3705"/>
                    <a:pt x="303" y="3843"/>
                    <a:pt x="388" y="3843"/>
                  </a:cubicBezTo>
                  <a:cubicBezTo>
                    <a:pt x="397" y="3843"/>
                    <a:pt x="407" y="3841"/>
                    <a:pt x="417" y="3838"/>
                  </a:cubicBezTo>
                  <a:lnTo>
                    <a:pt x="1358" y="3588"/>
                  </a:lnTo>
                  <a:cubicBezTo>
                    <a:pt x="1418" y="3755"/>
                    <a:pt x="1501" y="3909"/>
                    <a:pt x="1608" y="4052"/>
                  </a:cubicBezTo>
                  <a:lnTo>
                    <a:pt x="1370" y="4243"/>
                  </a:lnTo>
                  <a:lnTo>
                    <a:pt x="929" y="4576"/>
                  </a:lnTo>
                  <a:cubicBezTo>
                    <a:pt x="885" y="4524"/>
                    <a:pt x="822" y="4495"/>
                    <a:pt x="755" y="4495"/>
                  </a:cubicBezTo>
                  <a:cubicBezTo>
                    <a:pt x="714" y="4495"/>
                    <a:pt x="672" y="4506"/>
                    <a:pt x="632" y="4529"/>
                  </a:cubicBezTo>
                  <a:cubicBezTo>
                    <a:pt x="476" y="4757"/>
                    <a:pt x="664" y="5049"/>
                    <a:pt x="912" y="5049"/>
                  </a:cubicBezTo>
                  <a:cubicBezTo>
                    <a:pt x="949" y="5049"/>
                    <a:pt x="986" y="5042"/>
                    <a:pt x="1025" y="5029"/>
                  </a:cubicBezTo>
                  <a:cubicBezTo>
                    <a:pt x="1108" y="4933"/>
                    <a:pt x="1120" y="4802"/>
                    <a:pt x="1048" y="4707"/>
                  </a:cubicBezTo>
                  <a:lnTo>
                    <a:pt x="1715" y="4183"/>
                  </a:lnTo>
                  <a:cubicBezTo>
                    <a:pt x="1834" y="4302"/>
                    <a:pt x="1977" y="4410"/>
                    <a:pt x="2120" y="4493"/>
                  </a:cubicBezTo>
                  <a:cubicBezTo>
                    <a:pt x="2072" y="4600"/>
                    <a:pt x="2013" y="4695"/>
                    <a:pt x="1953" y="4791"/>
                  </a:cubicBezTo>
                  <a:lnTo>
                    <a:pt x="1620" y="5386"/>
                  </a:lnTo>
                  <a:cubicBezTo>
                    <a:pt x="1580" y="5458"/>
                    <a:pt x="1637" y="5519"/>
                    <a:pt x="1693" y="5519"/>
                  </a:cubicBezTo>
                  <a:cubicBezTo>
                    <a:pt x="1720" y="5519"/>
                    <a:pt x="1747" y="5504"/>
                    <a:pt x="1763" y="5469"/>
                  </a:cubicBezTo>
                  <a:lnTo>
                    <a:pt x="2275" y="4576"/>
                  </a:lnTo>
                  <a:cubicBezTo>
                    <a:pt x="2430" y="4648"/>
                    <a:pt x="2596" y="4695"/>
                    <a:pt x="2763" y="4719"/>
                  </a:cubicBezTo>
                  <a:lnTo>
                    <a:pt x="2715" y="5088"/>
                  </a:lnTo>
                  <a:lnTo>
                    <a:pt x="2644" y="5636"/>
                  </a:lnTo>
                  <a:cubicBezTo>
                    <a:pt x="2636" y="5635"/>
                    <a:pt x="2629" y="5635"/>
                    <a:pt x="2621" y="5635"/>
                  </a:cubicBezTo>
                  <a:cubicBezTo>
                    <a:pt x="2511" y="5635"/>
                    <a:pt x="2416" y="5714"/>
                    <a:pt x="2394" y="5814"/>
                  </a:cubicBezTo>
                  <a:cubicBezTo>
                    <a:pt x="2370" y="5945"/>
                    <a:pt x="2501" y="6064"/>
                    <a:pt x="2680" y="6088"/>
                  </a:cubicBezTo>
                  <a:cubicBezTo>
                    <a:pt x="2690" y="6089"/>
                    <a:pt x="2701" y="6089"/>
                    <a:pt x="2711" y="6089"/>
                  </a:cubicBezTo>
                  <a:cubicBezTo>
                    <a:pt x="2865" y="6089"/>
                    <a:pt x="3002" y="6009"/>
                    <a:pt x="3013" y="5898"/>
                  </a:cubicBezTo>
                  <a:cubicBezTo>
                    <a:pt x="3013" y="5779"/>
                    <a:pt x="2930" y="5672"/>
                    <a:pt x="2811" y="5648"/>
                  </a:cubicBezTo>
                  <a:lnTo>
                    <a:pt x="2930" y="4731"/>
                  </a:lnTo>
                  <a:cubicBezTo>
                    <a:pt x="3096" y="4731"/>
                    <a:pt x="3263" y="4719"/>
                    <a:pt x="3418" y="4683"/>
                  </a:cubicBezTo>
                  <a:cubicBezTo>
                    <a:pt x="3453" y="4814"/>
                    <a:pt x="3489" y="4933"/>
                    <a:pt x="3525" y="5064"/>
                  </a:cubicBezTo>
                  <a:lnTo>
                    <a:pt x="3715" y="5719"/>
                  </a:lnTo>
                  <a:cubicBezTo>
                    <a:pt x="3730" y="5758"/>
                    <a:pt x="3761" y="5775"/>
                    <a:pt x="3791" y="5775"/>
                  </a:cubicBezTo>
                  <a:cubicBezTo>
                    <a:pt x="3834" y="5775"/>
                    <a:pt x="3877" y="5740"/>
                    <a:pt x="3870" y="5683"/>
                  </a:cubicBezTo>
                  <a:cubicBezTo>
                    <a:pt x="3775" y="5326"/>
                    <a:pt x="3680" y="4981"/>
                    <a:pt x="3584" y="4636"/>
                  </a:cubicBezTo>
                  <a:cubicBezTo>
                    <a:pt x="3739" y="4588"/>
                    <a:pt x="3894" y="4517"/>
                    <a:pt x="4037" y="4433"/>
                  </a:cubicBezTo>
                  <a:lnTo>
                    <a:pt x="4263" y="4731"/>
                  </a:lnTo>
                  <a:lnTo>
                    <a:pt x="4596" y="5160"/>
                  </a:lnTo>
                  <a:cubicBezTo>
                    <a:pt x="4501" y="5243"/>
                    <a:pt x="4477" y="5374"/>
                    <a:pt x="4537" y="5481"/>
                  </a:cubicBezTo>
                  <a:cubicBezTo>
                    <a:pt x="4596" y="5521"/>
                    <a:pt x="4659" y="5539"/>
                    <a:pt x="4721" y="5539"/>
                  </a:cubicBezTo>
                  <a:cubicBezTo>
                    <a:pt x="4932" y="5539"/>
                    <a:pt x="5120" y="5328"/>
                    <a:pt x="5037" y="5088"/>
                  </a:cubicBezTo>
                  <a:cubicBezTo>
                    <a:pt x="4990" y="5048"/>
                    <a:pt x="4931" y="5026"/>
                    <a:pt x="4871" y="5026"/>
                  </a:cubicBezTo>
                  <a:cubicBezTo>
                    <a:pt x="4826" y="5026"/>
                    <a:pt x="4781" y="5039"/>
                    <a:pt x="4739" y="5064"/>
                  </a:cubicBezTo>
                  <a:cubicBezTo>
                    <a:pt x="4549" y="4826"/>
                    <a:pt x="4370" y="4588"/>
                    <a:pt x="4180" y="4338"/>
                  </a:cubicBezTo>
                  <a:cubicBezTo>
                    <a:pt x="4323" y="4243"/>
                    <a:pt x="4454" y="4124"/>
                    <a:pt x="4561" y="3981"/>
                  </a:cubicBezTo>
                  <a:lnTo>
                    <a:pt x="4835" y="4136"/>
                  </a:lnTo>
                  <a:lnTo>
                    <a:pt x="5430" y="4469"/>
                  </a:lnTo>
                  <a:cubicBezTo>
                    <a:pt x="5445" y="4478"/>
                    <a:pt x="5460" y="4482"/>
                    <a:pt x="5473" y="4482"/>
                  </a:cubicBezTo>
                  <a:cubicBezTo>
                    <a:pt x="5547" y="4482"/>
                    <a:pt x="5594" y="4366"/>
                    <a:pt x="5513" y="4326"/>
                  </a:cubicBezTo>
                  <a:lnTo>
                    <a:pt x="4656" y="3838"/>
                  </a:lnTo>
                  <a:cubicBezTo>
                    <a:pt x="4751" y="3683"/>
                    <a:pt x="4823" y="3517"/>
                    <a:pt x="4858" y="3338"/>
                  </a:cubicBezTo>
                  <a:lnTo>
                    <a:pt x="5120" y="3374"/>
                  </a:lnTo>
                  <a:lnTo>
                    <a:pt x="5644" y="3445"/>
                  </a:lnTo>
                  <a:cubicBezTo>
                    <a:pt x="5632" y="3564"/>
                    <a:pt x="5716" y="3671"/>
                    <a:pt x="5835" y="3707"/>
                  </a:cubicBezTo>
                  <a:cubicBezTo>
                    <a:pt x="5840" y="3708"/>
                    <a:pt x="5846" y="3708"/>
                    <a:pt x="5851" y="3708"/>
                  </a:cubicBezTo>
                  <a:cubicBezTo>
                    <a:pt x="5965" y="3708"/>
                    <a:pt x="6074" y="3592"/>
                    <a:pt x="6097" y="3421"/>
                  </a:cubicBezTo>
                  <a:cubicBezTo>
                    <a:pt x="6120" y="3255"/>
                    <a:pt x="6037" y="3100"/>
                    <a:pt x="5906" y="3088"/>
                  </a:cubicBezTo>
                  <a:cubicBezTo>
                    <a:pt x="5799" y="3088"/>
                    <a:pt x="5692" y="3159"/>
                    <a:pt x="5668" y="3278"/>
                  </a:cubicBezTo>
                  <a:lnTo>
                    <a:pt x="4882" y="3171"/>
                  </a:lnTo>
                  <a:cubicBezTo>
                    <a:pt x="4906" y="2993"/>
                    <a:pt x="4894" y="2802"/>
                    <a:pt x="4847" y="2624"/>
                  </a:cubicBezTo>
                  <a:lnTo>
                    <a:pt x="5097" y="2564"/>
                  </a:lnTo>
                  <a:lnTo>
                    <a:pt x="5751" y="2385"/>
                  </a:lnTo>
                  <a:cubicBezTo>
                    <a:pt x="5848" y="2353"/>
                    <a:pt x="5819" y="2214"/>
                    <a:pt x="5733" y="2214"/>
                  </a:cubicBezTo>
                  <a:cubicBezTo>
                    <a:pt x="5724" y="2214"/>
                    <a:pt x="5714" y="2215"/>
                    <a:pt x="5704" y="2219"/>
                  </a:cubicBezTo>
                  <a:lnTo>
                    <a:pt x="4811" y="2469"/>
                  </a:lnTo>
                  <a:cubicBezTo>
                    <a:pt x="4751" y="2290"/>
                    <a:pt x="4668" y="2124"/>
                    <a:pt x="4573" y="1969"/>
                  </a:cubicBezTo>
                  <a:lnTo>
                    <a:pt x="4763" y="1826"/>
                  </a:lnTo>
                  <a:lnTo>
                    <a:pt x="5180" y="1492"/>
                  </a:lnTo>
                  <a:cubicBezTo>
                    <a:pt x="5225" y="1553"/>
                    <a:pt x="5299" y="1584"/>
                    <a:pt x="5371" y="1584"/>
                  </a:cubicBezTo>
                  <a:cubicBezTo>
                    <a:pt x="5413" y="1584"/>
                    <a:pt x="5455" y="1574"/>
                    <a:pt x="5489" y="1552"/>
                  </a:cubicBezTo>
                  <a:cubicBezTo>
                    <a:pt x="5645" y="1324"/>
                    <a:pt x="5466" y="1032"/>
                    <a:pt x="5220" y="1032"/>
                  </a:cubicBezTo>
                  <a:cubicBezTo>
                    <a:pt x="5184" y="1032"/>
                    <a:pt x="5147" y="1038"/>
                    <a:pt x="5108" y="1052"/>
                  </a:cubicBezTo>
                  <a:cubicBezTo>
                    <a:pt x="5025" y="1135"/>
                    <a:pt x="5013" y="1266"/>
                    <a:pt x="5073" y="1362"/>
                  </a:cubicBezTo>
                  <a:lnTo>
                    <a:pt x="4477" y="1826"/>
                  </a:lnTo>
                  <a:cubicBezTo>
                    <a:pt x="4358" y="1683"/>
                    <a:pt x="4227" y="1540"/>
                    <a:pt x="4073" y="1433"/>
                  </a:cubicBezTo>
                  <a:lnTo>
                    <a:pt x="4168" y="1266"/>
                  </a:lnTo>
                  <a:cubicBezTo>
                    <a:pt x="4275" y="1064"/>
                    <a:pt x="4394" y="861"/>
                    <a:pt x="4501" y="671"/>
                  </a:cubicBezTo>
                  <a:cubicBezTo>
                    <a:pt x="4541" y="599"/>
                    <a:pt x="4485" y="538"/>
                    <a:pt x="4429" y="538"/>
                  </a:cubicBezTo>
                  <a:cubicBezTo>
                    <a:pt x="4401" y="538"/>
                    <a:pt x="4374" y="552"/>
                    <a:pt x="4358" y="588"/>
                  </a:cubicBezTo>
                  <a:lnTo>
                    <a:pt x="3930" y="1326"/>
                  </a:lnTo>
                  <a:cubicBezTo>
                    <a:pt x="3763" y="1219"/>
                    <a:pt x="3584" y="1147"/>
                    <a:pt x="3394" y="1100"/>
                  </a:cubicBezTo>
                  <a:cubicBezTo>
                    <a:pt x="3394" y="1052"/>
                    <a:pt x="3406" y="1016"/>
                    <a:pt x="3406" y="969"/>
                  </a:cubicBezTo>
                  <a:cubicBezTo>
                    <a:pt x="3430" y="802"/>
                    <a:pt x="3453" y="623"/>
                    <a:pt x="3477" y="445"/>
                  </a:cubicBezTo>
                  <a:cubicBezTo>
                    <a:pt x="3485" y="445"/>
                    <a:pt x="3492" y="446"/>
                    <a:pt x="3500" y="446"/>
                  </a:cubicBezTo>
                  <a:cubicBezTo>
                    <a:pt x="3610" y="446"/>
                    <a:pt x="3705" y="366"/>
                    <a:pt x="3727" y="266"/>
                  </a:cubicBezTo>
                  <a:cubicBezTo>
                    <a:pt x="3751" y="135"/>
                    <a:pt x="3620" y="16"/>
                    <a:pt x="3442" y="4"/>
                  </a:cubicBezTo>
                  <a:cubicBezTo>
                    <a:pt x="3422" y="1"/>
                    <a:pt x="3403" y="0"/>
                    <a:pt x="3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7"/>
            <p:cNvSpPr/>
            <p:nvPr/>
          </p:nvSpPr>
          <p:spPr>
            <a:xfrm>
              <a:off x="8207650" y="475087"/>
              <a:ext cx="34125" cy="33729"/>
            </a:xfrm>
            <a:custGeom>
              <a:rect b="b" l="l" r="r" t="t"/>
              <a:pathLst>
                <a:path extrusionOk="0" h="766" w="775">
                  <a:moveTo>
                    <a:pt x="363" y="0"/>
                  </a:moveTo>
                  <a:cubicBezTo>
                    <a:pt x="203" y="0"/>
                    <a:pt x="48" y="282"/>
                    <a:pt x="25" y="430"/>
                  </a:cubicBezTo>
                  <a:cubicBezTo>
                    <a:pt x="1" y="597"/>
                    <a:pt x="120" y="752"/>
                    <a:pt x="287" y="764"/>
                  </a:cubicBezTo>
                  <a:cubicBezTo>
                    <a:pt x="296" y="765"/>
                    <a:pt x="306" y="766"/>
                    <a:pt x="316" y="766"/>
                  </a:cubicBezTo>
                  <a:cubicBezTo>
                    <a:pt x="484" y="766"/>
                    <a:pt x="729" y="588"/>
                    <a:pt x="751" y="442"/>
                  </a:cubicBezTo>
                  <a:cubicBezTo>
                    <a:pt x="775" y="276"/>
                    <a:pt x="549" y="26"/>
                    <a:pt x="382" y="2"/>
                  </a:cubicBezTo>
                  <a:cubicBezTo>
                    <a:pt x="376" y="1"/>
                    <a:pt x="369" y="0"/>
                    <a:pt x="3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7"/>
            <p:cNvSpPr/>
            <p:nvPr/>
          </p:nvSpPr>
          <p:spPr>
            <a:xfrm>
              <a:off x="8260621" y="464123"/>
              <a:ext cx="25187" cy="23117"/>
            </a:xfrm>
            <a:custGeom>
              <a:rect b="b" l="l" r="r" t="t"/>
              <a:pathLst>
                <a:path extrusionOk="0" h="525" w="572">
                  <a:moveTo>
                    <a:pt x="215" y="1"/>
                  </a:moveTo>
                  <a:cubicBezTo>
                    <a:pt x="96" y="1"/>
                    <a:pt x="0" y="108"/>
                    <a:pt x="12" y="227"/>
                  </a:cubicBezTo>
                  <a:cubicBezTo>
                    <a:pt x="36" y="370"/>
                    <a:pt x="155" y="489"/>
                    <a:pt x="310" y="525"/>
                  </a:cubicBezTo>
                  <a:cubicBezTo>
                    <a:pt x="453" y="477"/>
                    <a:pt x="560" y="346"/>
                    <a:pt x="572" y="191"/>
                  </a:cubicBezTo>
                  <a:cubicBezTo>
                    <a:pt x="560" y="72"/>
                    <a:pt x="334" y="1"/>
                    <a:pt x="2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7"/>
            <p:cNvSpPr/>
            <p:nvPr/>
          </p:nvSpPr>
          <p:spPr>
            <a:xfrm>
              <a:off x="8260092" y="499569"/>
              <a:ext cx="16292" cy="17613"/>
            </a:xfrm>
            <a:custGeom>
              <a:rect b="b" l="l" r="r" t="t"/>
              <a:pathLst>
                <a:path extrusionOk="0" h="400" w="370">
                  <a:moveTo>
                    <a:pt x="193" y="0"/>
                  </a:moveTo>
                  <a:cubicBezTo>
                    <a:pt x="181" y="0"/>
                    <a:pt x="168" y="2"/>
                    <a:pt x="155" y="5"/>
                  </a:cubicBezTo>
                  <a:cubicBezTo>
                    <a:pt x="60" y="53"/>
                    <a:pt x="1" y="148"/>
                    <a:pt x="1" y="255"/>
                  </a:cubicBezTo>
                  <a:cubicBezTo>
                    <a:pt x="44" y="343"/>
                    <a:pt x="128" y="400"/>
                    <a:pt x="224" y="400"/>
                  </a:cubicBezTo>
                  <a:cubicBezTo>
                    <a:pt x="232" y="400"/>
                    <a:pt x="241" y="399"/>
                    <a:pt x="251" y="398"/>
                  </a:cubicBezTo>
                  <a:cubicBezTo>
                    <a:pt x="346" y="374"/>
                    <a:pt x="370" y="208"/>
                    <a:pt x="346" y="124"/>
                  </a:cubicBezTo>
                  <a:cubicBezTo>
                    <a:pt x="326" y="54"/>
                    <a:pt x="263"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7"/>
            <p:cNvSpPr/>
            <p:nvPr/>
          </p:nvSpPr>
          <p:spPr>
            <a:xfrm>
              <a:off x="8203995" y="523126"/>
              <a:ext cx="16292" cy="17657"/>
            </a:xfrm>
            <a:custGeom>
              <a:rect b="b" l="l" r="r" t="t"/>
              <a:pathLst>
                <a:path extrusionOk="0" h="401" w="370">
                  <a:moveTo>
                    <a:pt x="194" y="1"/>
                  </a:moveTo>
                  <a:cubicBezTo>
                    <a:pt x="181" y="1"/>
                    <a:pt x="168" y="3"/>
                    <a:pt x="155" y="6"/>
                  </a:cubicBezTo>
                  <a:cubicBezTo>
                    <a:pt x="60" y="54"/>
                    <a:pt x="1" y="149"/>
                    <a:pt x="1" y="256"/>
                  </a:cubicBezTo>
                  <a:cubicBezTo>
                    <a:pt x="44" y="343"/>
                    <a:pt x="128" y="401"/>
                    <a:pt x="224" y="401"/>
                  </a:cubicBezTo>
                  <a:cubicBezTo>
                    <a:pt x="232" y="401"/>
                    <a:pt x="242" y="400"/>
                    <a:pt x="251" y="399"/>
                  </a:cubicBezTo>
                  <a:cubicBezTo>
                    <a:pt x="334" y="375"/>
                    <a:pt x="370" y="209"/>
                    <a:pt x="346" y="125"/>
                  </a:cubicBezTo>
                  <a:cubicBezTo>
                    <a:pt x="336" y="54"/>
                    <a:pt x="266"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7"/>
            <p:cNvSpPr/>
            <p:nvPr/>
          </p:nvSpPr>
          <p:spPr>
            <a:xfrm>
              <a:off x="8285763" y="495518"/>
              <a:ext cx="34125" cy="33773"/>
            </a:xfrm>
            <a:custGeom>
              <a:rect b="b" l="l" r="r" t="t"/>
              <a:pathLst>
                <a:path extrusionOk="0" h="767" w="775">
                  <a:moveTo>
                    <a:pt x="363" y="1"/>
                  </a:moveTo>
                  <a:cubicBezTo>
                    <a:pt x="203" y="1"/>
                    <a:pt x="48" y="282"/>
                    <a:pt x="25" y="431"/>
                  </a:cubicBezTo>
                  <a:cubicBezTo>
                    <a:pt x="1" y="597"/>
                    <a:pt x="120" y="752"/>
                    <a:pt x="287" y="764"/>
                  </a:cubicBezTo>
                  <a:cubicBezTo>
                    <a:pt x="296" y="766"/>
                    <a:pt x="306" y="766"/>
                    <a:pt x="316" y="766"/>
                  </a:cubicBezTo>
                  <a:cubicBezTo>
                    <a:pt x="484" y="766"/>
                    <a:pt x="729" y="589"/>
                    <a:pt x="751" y="443"/>
                  </a:cubicBezTo>
                  <a:cubicBezTo>
                    <a:pt x="775" y="276"/>
                    <a:pt x="549" y="26"/>
                    <a:pt x="382" y="2"/>
                  </a:cubicBezTo>
                  <a:cubicBezTo>
                    <a:pt x="376" y="1"/>
                    <a:pt x="369" y="1"/>
                    <a:pt x="3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7"/>
            <p:cNvSpPr/>
            <p:nvPr/>
          </p:nvSpPr>
          <p:spPr>
            <a:xfrm>
              <a:off x="8239661" y="525989"/>
              <a:ext cx="25187" cy="22589"/>
            </a:xfrm>
            <a:custGeom>
              <a:rect b="b" l="l" r="r" t="t"/>
              <a:pathLst>
                <a:path extrusionOk="0" h="513" w="572">
                  <a:moveTo>
                    <a:pt x="215" y="1"/>
                  </a:moveTo>
                  <a:cubicBezTo>
                    <a:pt x="95" y="1"/>
                    <a:pt x="0" y="108"/>
                    <a:pt x="12" y="227"/>
                  </a:cubicBezTo>
                  <a:cubicBezTo>
                    <a:pt x="36" y="382"/>
                    <a:pt x="155" y="489"/>
                    <a:pt x="310" y="513"/>
                  </a:cubicBezTo>
                  <a:cubicBezTo>
                    <a:pt x="453" y="477"/>
                    <a:pt x="560" y="346"/>
                    <a:pt x="572" y="203"/>
                  </a:cubicBezTo>
                  <a:cubicBezTo>
                    <a:pt x="560" y="84"/>
                    <a:pt x="334" y="1"/>
                    <a:pt x="2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7"/>
            <p:cNvSpPr/>
            <p:nvPr/>
          </p:nvSpPr>
          <p:spPr>
            <a:xfrm>
              <a:off x="8289462" y="543293"/>
              <a:ext cx="24658" cy="23117"/>
            </a:xfrm>
            <a:custGeom>
              <a:rect b="b" l="l" r="r" t="t"/>
              <a:pathLst>
                <a:path extrusionOk="0" h="525" w="560">
                  <a:moveTo>
                    <a:pt x="203" y="1"/>
                  </a:moveTo>
                  <a:cubicBezTo>
                    <a:pt x="84" y="13"/>
                    <a:pt x="0" y="108"/>
                    <a:pt x="0" y="227"/>
                  </a:cubicBezTo>
                  <a:cubicBezTo>
                    <a:pt x="36" y="382"/>
                    <a:pt x="155" y="501"/>
                    <a:pt x="298" y="524"/>
                  </a:cubicBezTo>
                  <a:cubicBezTo>
                    <a:pt x="441" y="477"/>
                    <a:pt x="548" y="358"/>
                    <a:pt x="560" y="203"/>
                  </a:cubicBezTo>
                  <a:cubicBezTo>
                    <a:pt x="560" y="84"/>
                    <a:pt x="322" y="1"/>
                    <a:pt x="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7"/>
            <p:cNvSpPr/>
            <p:nvPr/>
          </p:nvSpPr>
          <p:spPr>
            <a:xfrm>
              <a:off x="8253267" y="558969"/>
              <a:ext cx="34125" cy="33729"/>
            </a:xfrm>
            <a:custGeom>
              <a:rect b="b" l="l" r="r" t="t"/>
              <a:pathLst>
                <a:path extrusionOk="0" h="766" w="775">
                  <a:moveTo>
                    <a:pt x="362" y="0"/>
                  </a:moveTo>
                  <a:cubicBezTo>
                    <a:pt x="201" y="0"/>
                    <a:pt x="36" y="270"/>
                    <a:pt x="25" y="430"/>
                  </a:cubicBezTo>
                  <a:cubicBezTo>
                    <a:pt x="1" y="597"/>
                    <a:pt x="120" y="752"/>
                    <a:pt x="275" y="764"/>
                  </a:cubicBezTo>
                  <a:cubicBezTo>
                    <a:pt x="285" y="765"/>
                    <a:pt x="295" y="766"/>
                    <a:pt x="306" y="766"/>
                  </a:cubicBezTo>
                  <a:cubicBezTo>
                    <a:pt x="484" y="766"/>
                    <a:pt x="728" y="588"/>
                    <a:pt x="751" y="430"/>
                  </a:cubicBezTo>
                  <a:cubicBezTo>
                    <a:pt x="775" y="264"/>
                    <a:pt x="537" y="14"/>
                    <a:pt x="382" y="2"/>
                  </a:cubicBezTo>
                  <a:cubicBezTo>
                    <a:pt x="375" y="1"/>
                    <a:pt x="369" y="0"/>
                    <a:pt x="3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7"/>
            <p:cNvSpPr/>
            <p:nvPr/>
          </p:nvSpPr>
          <p:spPr>
            <a:xfrm>
              <a:off x="8220243" y="557692"/>
              <a:ext cx="16820" cy="17173"/>
            </a:xfrm>
            <a:custGeom>
              <a:rect b="b" l="l" r="r" t="t"/>
              <a:pathLst>
                <a:path extrusionOk="0" h="390" w="382">
                  <a:moveTo>
                    <a:pt x="211" y="1"/>
                  </a:moveTo>
                  <a:cubicBezTo>
                    <a:pt x="196" y="1"/>
                    <a:pt x="182" y="3"/>
                    <a:pt x="167" y="7"/>
                  </a:cubicBezTo>
                  <a:cubicBezTo>
                    <a:pt x="72" y="43"/>
                    <a:pt x="1" y="138"/>
                    <a:pt x="13" y="245"/>
                  </a:cubicBezTo>
                  <a:cubicBezTo>
                    <a:pt x="56" y="332"/>
                    <a:pt x="140" y="389"/>
                    <a:pt x="236" y="389"/>
                  </a:cubicBezTo>
                  <a:cubicBezTo>
                    <a:pt x="244" y="389"/>
                    <a:pt x="254" y="389"/>
                    <a:pt x="263" y="388"/>
                  </a:cubicBezTo>
                  <a:cubicBezTo>
                    <a:pt x="346" y="364"/>
                    <a:pt x="382" y="197"/>
                    <a:pt x="358" y="114"/>
                  </a:cubicBezTo>
                  <a:cubicBezTo>
                    <a:pt x="338" y="45"/>
                    <a:pt x="278" y="1"/>
                    <a:pt x="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7"/>
            <p:cNvSpPr/>
            <p:nvPr/>
          </p:nvSpPr>
          <p:spPr>
            <a:xfrm>
              <a:off x="7915143" y="604938"/>
              <a:ext cx="630193" cy="558288"/>
            </a:xfrm>
            <a:custGeom>
              <a:rect b="b" l="l" r="r" t="t"/>
              <a:pathLst>
                <a:path extrusionOk="0" h="12679" w="14312">
                  <a:moveTo>
                    <a:pt x="7161" y="0"/>
                  </a:moveTo>
                  <a:cubicBezTo>
                    <a:pt x="5263" y="0"/>
                    <a:pt x="3384" y="849"/>
                    <a:pt x="2131" y="2470"/>
                  </a:cubicBezTo>
                  <a:cubicBezTo>
                    <a:pt x="0" y="5244"/>
                    <a:pt x="512" y="9221"/>
                    <a:pt x="3286" y="11364"/>
                  </a:cubicBezTo>
                  <a:cubicBezTo>
                    <a:pt x="4439" y="12250"/>
                    <a:pt x="5800" y="12679"/>
                    <a:pt x="7150" y="12679"/>
                  </a:cubicBezTo>
                  <a:cubicBezTo>
                    <a:pt x="9049" y="12679"/>
                    <a:pt x="10928" y="11830"/>
                    <a:pt x="12180" y="10209"/>
                  </a:cubicBezTo>
                  <a:cubicBezTo>
                    <a:pt x="14312" y="7435"/>
                    <a:pt x="13800" y="3458"/>
                    <a:pt x="11025" y="1315"/>
                  </a:cubicBezTo>
                  <a:cubicBezTo>
                    <a:pt x="9873" y="429"/>
                    <a:pt x="8512" y="0"/>
                    <a:pt x="7161" y="0"/>
                  </a:cubicBezTo>
                  <a:close/>
                </a:path>
              </a:pathLst>
            </a:custGeom>
            <a:solidFill>
              <a:srgbClr val="6E9FE1">
                <a:alpha val="2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7"/>
            <p:cNvSpPr/>
            <p:nvPr/>
          </p:nvSpPr>
          <p:spPr>
            <a:xfrm>
              <a:off x="7893127" y="577550"/>
              <a:ext cx="840933" cy="810903"/>
            </a:xfrm>
            <a:custGeom>
              <a:rect b="b" l="l" r="r" t="t"/>
              <a:pathLst>
                <a:path extrusionOk="0" h="18416" w="19098">
                  <a:moveTo>
                    <a:pt x="7655" y="1162"/>
                  </a:moveTo>
                  <a:cubicBezTo>
                    <a:pt x="9955" y="1162"/>
                    <a:pt x="12053" y="2521"/>
                    <a:pt x="12978" y="4640"/>
                  </a:cubicBezTo>
                  <a:cubicBezTo>
                    <a:pt x="13919" y="6783"/>
                    <a:pt x="13478" y="9295"/>
                    <a:pt x="11847" y="10986"/>
                  </a:cubicBezTo>
                  <a:cubicBezTo>
                    <a:pt x="10708" y="12174"/>
                    <a:pt x="9181" y="12773"/>
                    <a:pt x="7652" y="12773"/>
                  </a:cubicBezTo>
                  <a:cubicBezTo>
                    <a:pt x="6209" y="12773"/>
                    <a:pt x="4765" y="12240"/>
                    <a:pt x="3644" y="11165"/>
                  </a:cubicBezTo>
                  <a:cubicBezTo>
                    <a:pt x="1953" y="9533"/>
                    <a:pt x="1405" y="7045"/>
                    <a:pt x="2250" y="4866"/>
                  </a:cubicBezTo>
                  <a:cubicBezTo>
                    <a:pt x="3108" y="2675"/>
                    <a:pt x="5191" y="1211"/>
                    <a:pt x="7537" y="1163"/>
                  </a:cubicBezTo>
                  <a:cubicBezTo>
                    <a:pt x="7576" y="1163"/>
                    <a:pt x="7616" y="1162"/>
                    <a:pt x="7655" y="1162"/>
                  </a:cubicBezTo>
                  <a:close/>
                  <a:moveTo>
                    <a:pt x="7673" y="0"/>
                  </a:moveTo>
                  <a:cubicBezTo>
                    <a:pt x="5883" y="0"/>
                    <a:pt x="4097" y="686"/>
                    <a:pt x="2739" y="2044"/>
                  </a:cubicBezTo>
                  <a:cubicBezTo>
                    <a:pt x="95" y="4676"/>
                    <a:pt x="0" y="8914"/>
                    <a:pt x="2512" y="11665"/>
                  </a:cubicBezTo>
                  <a:cubicBezTo>
                    <a:pt x="3880" y="13169"/>
                    <a:pt x="5767" y="13939"/>
                    <a:pt x="7666" y="13939"/>
                  </a:cubicBezTo>
                  <a:cubicBezTo>
                    <a:pt x="9239" y="13939"/>
                    <a:pt x="10821" y="13410"/>
                    <a:pt x="12121" y="12331"/>
                  </a:cubicBezTo>
                  <a:lnTo>
                    <a:pt x="18193" y="18415"/>
                  </a:lnTo>
                  <a:lnTo>
                    <a:pt x="19098" y="17499"/>
                  </a:lnTo>
                  <a:lnTo>
                    <a:pt x="13026" y="11426"/>
                  </a:lnTo>
                  <a:cubicBezTo>
                    <a:pt x="15407" y="8557"/>
                    <a:pt x="15109" y="4330"/>
                    <a:pt x="12359" y="1818"/>
                  </a:cubicBezTo>
                  <a:cubicBezTo>
                    <a:pt x="11028" y="603"/>
                    <a:pt x="9349" y="0"/>
                    <a:pt x="76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7"/>
            <p:cNvSpPr/>
            <p:nvPr/>
          </p:nvSpPr>
          <p:spPr>
            <a:xfrm>
              <a:off x="8513850" y="1172294"/>
              <a:ext cx="325576" cy="316418"/>
            </a:xfrm>
            <a:custGeom>
              <a:rect b="b" l="l" r="r" t="t"/>
              <a:pathLst>
                <a:path extrusionOk="0" h="7186" w="7394">
                  <a:moveTo>
                    <a:pt x="1340" y="0"/>
                  </a:moveTo>
                  <a:cubicBezTo>
                    <a:pt x="1066" y="0"/>
                    <a:pt x="792" y="104"/>
                    <a:pt x="584" y="313"/>
                  </a:cubicBezTo>
                  <a:lnTo>
                    <a:pt x="417" y="479"/>
                  </a:lnTo>
                  <a:cubicBezTo>
                    <a:pt x="0" y="896"/>
                    <a:pt x="0" y="1575"/>
                    <a:pt x="417" y="1991"/>
                  </a:cubicBezTo>
                  <a:lnTo>
                    <a:pt x="5298" y="6873"/>
                  </a:lnTo>
                  <a:cubicBezTo>
                    <a:pt x="5507" y="7081"/>
                    <a:pt x="5778" y="7186"/>
                    <a:pt x="6049" y="7186"/>
                  </a:cubicBezTo>
                  <a:cubicBezTo>
                    <a:pt x="6319" y="7186"/>
                    <a:pt x="6590" y="7081"/>
                    <a:pt x="6799" y="6873"/>
                  </a:cubicBezTo>
                  <a:lnTo>
                    <a:pt x="6977" y="6694"/>
                  </a:lnTo>
                  <a:cubicBezTo>
                    <a:pt x="7394" y="6278"/>
                    <a:pt x="7394" y="5611"/>
                    <a:pt x="6977" y="5194"/>
                  </a:cubicBezTo>
                  <a:lnTo>
                    <a:pt x="2096" y="313"/>
                  </a:lnTo>
                  <a:cubicBezTo>
                    <a:pt x="1887" y="104"/>
                    <a:pt x="1613" y="0"/>
                    <a:pt x="13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7"/>
            <p:cNvSpPr/>
            <p:nvPr/>
          </p:nvSpPr>
          <p:spPr>
            <a:xfrm>
              <a:off x="8028394" y="763499"/>
              <a:ext cx="71333" cy="272121"/>
            </a:xfrm>
            <a:custGeom>
              <a:rect b="b" l="l" r="r" t="t"/>
              <a:pathLst>
                <a:path extrusionOk="0" h="6180" w="1620">
                  <a:moveTo>
                    <a:pt x="1274" y="0"/>
                  </a:moveTo>
                  <a:lnTo>
                    <a:pt x="1274" y="0"/>
                  </a:lnTo>
                  <a:cubicBezTo>
                    <a:pt x="1024" y="143"/>
                    <a:pt x="798" y="345"/>
                    <a:pt x="631" y="596"/>
                  </a:cubicBezTo>
                  <a:cubicBezTo>
                    <a:pt x="464" y="834"/>
                    <a:pt x="321" y="1107"/>
                    <a:pt x="226" y="1393"/>
                  </a:cubicBezTo>
                  <a:cubicBezTo>
                    <a:pt x="48" y="1953"/>
                    <a:pt x="0" y="2560"/>
                    <a:pt x="83" y="3155"/>
                  </a:cubicBezTo>
                  <a:cubicBezTo>
                    <a:pt x="167" y="3727"/>
                    <a:pt x="333" y="4286"/>
                    <a:pt x="595" y="4810"/>
                  </a:cubicBezTo>
                  <a:cubicBezTo>
                    <a:pt x="738" y="5060"/>
                    <a:pt x="881" y="5298"/>
                    <a:pt x="1048" y="5537"/>
                  </a:cubicBezTo>
                  <a:cubicBezTo>
                    <a:pt x="1214" y="5763"/>
                    <a:pt x="1405" y="5977"/>
                    <a:pt x="1619" y="6180"/>
                  </a:cubicBezTo>
                  <a:cubicBezTo>
                    <a:pt x="1560" y="5894"/>
                    <a:pt x="1500" y="5620"/>
                    <a:pt x="1417" y="5358"/>
                  </a:cubicBezTo>
                  <a:cubicBezTo>
                    <a:pt x="1357" y="5084"/>
                    <a:pt x="1286" y="4822"/>
                    <a:pt x="1214" y="4572"/>
                  </a:cubicBezTo>
                  <a:cubicBezTo>
                    <a:pt x="1083" y="4072"/>
                    <a:pt x="988" y="3560"/>
                    <a:pt x="917" y="3048"/>
                  </a:cubicBezTo>
                  <a:cubicBezTo>
                    <a:pt x="833" y="2536"/>
                    <a:pt x="822" y="2036"/>
                    <a:pt x="869" y="1524"/>
                  </a:cubicBezTo>
                  <a:cubicBezTo>
                    <a:pt x="893" y="1274"/>
                    <a:pt x="941" y="1012"/>
                    <a:pt x="1012" y="774"/>
                  </a:cubicBezTo>
                  <a:cubicBezTo>
                    <a:pt x="1072" y="500"/>
                    <a:pt x="1167" y="238"/>
                    <a:pt x="12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615" name="Shape 1615"/>
        <p:cNvGrpSpPr/>
        <p:nvPr/>
      </p:nvGrpSpPr>
      <p:grpSpPr>
        <a:xfrm>
          <a:off x="0" y="0"/>
          <a:ext cx="0" cy="0"/>
          <a:chOff x="0" y="0"/>
          <a:chExt cx="0" cy="0"/>
        </a:xfrm>
      </p:grpSpPr>
      <p:sp>
        <p:nvSpPr>
          <p:cNvPr id="1616" name="Google Shape;1616;p58"/>
          <p:cNvSpPr/>
          <p:nvPr/>
        </p:nvSpPr>
        <p:spPr>
          <a:xfrm>
            <a:off x="0" y="4256400"/>
            <a:ext cx="4908722" cy="887098"/>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7" name="Google Shape;1617;p58"/>
          <p:cNvGrpSpPr/>
          <p:nvPr/>
        </p:nvGrpSpPr>
        <p:grpSpPr>
          <a:xfrm flipH="1" rot="10800000">
            <a:off x="5306055" y="-553901"/>
            <a:ext cx="4447910" cy="1702001"/>
            <a:chOff x="5306055" y="3797451"/>
            <a:chExt cx="4447910" cy="1702001"/>
          </a:xfrm>
        </p:grpSpPr>
        <p:sp>
          <p:nvSpPr>
            <p:cNvPr id="1618" name="Google Shape;1618;p58"/>
            <p:cNvSpPr/>
            <p:nvPr/>
          </p:nvSpPr>
          <p:spPr>
            <a:xfrm>
              <a:off x="5858329" y="3797451"/>
              <a:ext cx="3895636" cy="1702001"/>
            </a:xfrm>
            <a:custGeom>
              <a:rect b="b" l="l" r="r" t="t"/>
              <a:pathLst>
                <a:path extrusionOk="0" h="37421" w="54555">
                  <a:moveTo>
                    <a:pt x="21695" y="0"/>
                  </a:moveTo>
                  <a:cubicBezTo>
                    <a:pt x="16829" y="0"/>
                    <a:pt x="13008" y="4273"/>
                    <a:pt x="11716" y="10167"/>
                  </a:cubicBezTo>
                  <a:cubicBezTo>
                    <a:pt x="9990" y="17978"/>
                    <a:pt x="5775" y="18299"/>
                    <a:pt x="2893" y="26205"/>
                  </a:cubicBezTo>
                  <a:cubicBezTo>
                    <a:pt x="0" y="34123"/>
                    <a:pt x="4858" y="37421"/>
                    <a:pt x="4858" y="37421"/>
                  </a:cubicBezTo>
                  <a:lnTo>
                    <a:pt x="45935" y="36861"/>
                  </a:lnTo>
                  <a:cubicBezTo>
                    <a:pt x="54555" y="28146"/>
                    <a:pt x="53233" y="15513"/>
                    <a:pt x="43482" y="13299"/>
                  </a:cubicBezTo>
                  <a:cubicBezTo>
                    <a:pt x="33743" y="11084"/>
                    <a:pt x="33909" y="5548"/>
                    <a:pt x="26754" y="1464"/>
                  </a:cubicBezTo>
                  <a:cubicBezTo>
                    <a:pt x="24990" y="457"/>
                    <a:pt x="23287" y="0"/>
                    <a:pt x="21695"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9" name="Google Shape;1619;p58"/>
            <p:cNvGrpSpPr/>
            <p:nvPr/>
          </p:nvGrpSpPr>
          <p:grpSpPr>
            <a:xfrm>
              <a:off x="5306055" y="3797456"/>
              <a:ext cx="3638653" cy="1225569"/>
              <a:chOff x="-2093945" y="316131"/>
              <a:chExt cx="3638653" cy="1225569"/>
            </a:xfrm>
          </p:grpSpPr>
          <p:sp>
            <p:nvSpPr>
              <p:cNvPr id="1620" name="Google Shape;1620;p58"/>
              <p:cNvSpPr/>
              <p:nvPr/>
            </p:nvSpPr>
            <p:spPr>
              <a:xfrm>
                <a:off x="-2093945" y="1207574"/>
                <a:ext cx="362675" cy="334125"/>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sp>
            <p:nvSpPr>
              <p:cNvPr id="1621" name="Google Shape;1621;p58"/>
              <p:cNvSpPr/>
              <p:nvPr/>
            </p:nvSpPr>
            <p:spPr>
              <a:xfrm>
                <a:off x="1327352" y="316131"/>
                <a:ext cx="217355" cy="205774"/>
              </a:xfrm>
              <a:custGeom>
                <a:rect b="b" l="l" r="r" t="t"/>
                <a:pathLst>
                  <a:path extrusionOk="0" h="10039" w="10604">
                    <a:moveTo>
                      <a:pt x="1210" y="2220"/>
                    </a:moveTo>
                    <a:cubicBezTo>
                      <a:pt x="2226" y="1258"/>
                      <a:pt x="4698" y="-92"/>
                      <a:pt x="6139" y="5"/>
                    </a:cubicBezTo>
                    <a:cubicBezTo>
                      <a:pt x="7580" y="103"/>
                      <a:pt x="9125" y="1854"/>
                      <a:pt x="9854" y="2805"/>
                    </a:cubicBezTo>
                    <a:cubicBezTo>
                      <a:pt x="10583" y="3756"/>
                      <a:pt x="10727" y="4671"/>
                      <a:pt x="10514" y="5709"/>
                    </a:cubicBezTo>
                    <a:cubicBezTo>
                      <a:pt x="10301" y="6747"/>
                      <a:pt x="9626" y="8319"/>
                      <a:pt x="8576" y="9032"/>
                    </a:cubicBezTo>
                    <a:cubicBezTo>
                      <a:pt x="7526" y="9745"/>
                      <a:pt x="5274" y="10199"/>
                      <a:pt x="4212" y="9987"/>
                    </a:cubicBezTo>
                    <a:cubicBezTo>
                      <a:pt x="3151" y="9775"/>
                      <a:pt x="2902" y="8460"/>
                      <a:pt x="2207" y="7758"/>
                    </a:cubicBezTo>
                    <a:cubicBezTo>
                      <a:pt x="1512" y="7056"/>
                      <a:pt x="208" y="6700"/>
                      <a:pt x="42" y="5777"/>
                    </a:cubicBezTo>
                    <a:cubicBezTo>
                      <a:pt x="-124" y="4854"/>
                      <a:pt x="194" y="3182"/>
                      <a:pt x="1210" y="2220"/>
                    </a:cubicBezTo>
                    <a:close/>
                  </a:path>
                </a:pathLst>
              </a:custGeom>
              <a:solidFill>
                <a:srgbClr val="F2AA80">
                  <a:alpha val="13130"/>
                </a:srgbClr>
              </a:solidFill>
              <a:ln>
                <a:noFill/>
              </a:ln>
            </p:spPr>
          </p:sp>
        </p:grpSp>
      </p:grpSp>
      <p:grpSp>
        <p:nvGrpSpPr>
          <p:cNvPr id="1622" name="Google Shape;1622;p58"/>
          <p:cNvGrpSpPr/>
          <p:nvPr/>
        </p:nvGrpSpPr>
        <p:grpSpPr>
          <a:xfrm rot="1542195">
            <a:off x="184336" y="213453"/>
            <a:ext cx="509949" cy="483788"/>
            <a:chOff x="3383825" y="120900"/>
            <a:chExt cx="1052188" cy="998211"/>
          </a:xfrm>
        </p:grpSpPr>
        <p:grpSp>
          <p:nvGrpSpPr>
            <p:cNvPr id="1623" name="Google Shape;1623;p58"/>
            <p:cNvGrpSpPr/>
            <p:nvPr/>
          </p:nvGrpSpPr>
          <p:grpSpPr>
            <a:xfrm>
              <a:off x="3383825" y="120900"/>
              <a:ext cx="1052188" cy="998211"/>
              <a:chOff x="3383825" y="120900"/>
              <a:chExt cx="1052188" cy="998211"/>
            </a:xfrm>
          </p:grpSpPr>
          <p:sp>
            <p:nvSpPr>
              <p:cNvPr id="1624" name="Google Shape;1624;p58"/>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8"/>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6" name="Google Shape;1626;p58"/>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58"/>
          <p:cNvGrpSpPr/>
          <p:nvPr/>
        </p:nvGrpSpPr>
        <p:grpSpPr>
          <a:xfrm>
            <a:off x="7724204" y="4411237"/>
            <a:ext cx="1066518" cy="657082"/>
            <a:chOff x="7724204" y="4411237"/>
            <a:chExt cx="1066518" cy="657082"/>
          </a:xfrm>
        </p:grpSpPr>
        <p:grpSp>
          <p:nvGrpSpPr>
            <p:cNvPr id="1628" name="Google Shape;1628;p58"/>
            <p:cNvGrpSpPr/>
            <p:nvPr/>
          </p:nvGrpSpPr>
          <p:grpSpPr>
            <a:xfrm rot="5673040">
              <a:off x="8236156" y="4445035"/>
              <a:ext cx="547707" cy="519609"/>
              <a:chOff x="3383825" y="120900"/>
              <a:chExt cx="1052188" cy="998211"/>
            </a:xfrm>
          </p:grpSpPr>
          <p:grpSp>
            <p:nvGrpSpPr>
              <p:cNvPr id="1629" name="Google Shape;1629;p58"/>
              <p:cNvGrpSpPr/>
              <p:nvPr/>
            </p:nvGrpSpPr>
            <p:grpSpPr>
              <a:xfrm>
                <a:off x="3383825" y="120900"/>
                <a:ext cx="1052188" cy="998211"/>
                <a:chOff x="3383825" y="120900"/>
                <a:chExt cx="1052188" cy="998211"/>
              </a:xfrm>
            </p:grpSpPr>
            <p:sp>
              <p:nvSpPr>
                <p:cNvPr id="1630" name="Google Shape;1630;p58"/>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8"/>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2" name="Google Shape;1632;p58"/>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58"/>
            <p:cNvGrpSpPr/>
            <p:nvPr/>
          </p:nvGrpSpPr>
          <p:grpSpPr>
            <a:xfrm rot="5672541">
              <a:off x="7728094" y="4752871"/>
              <a:ext cx="312218" cy="296201"/>
              <a:chOff x="3383825" y="120900"/>
              <a:chExt cx="1052188" cy="998211"/>
            </a:xfrm>
          </p:grpSpPr>
          <p:grpSp>
            <p:nvGrpSpPr>
              <p:cNvPr id="1634" name="Google Shape;1634;p58"/>
              <p:cNvGrpSpPr/>
              <p:nvPr/>
            </p:nvGrpSpPr>
            <p:grpSpPr>
              <a:xfrm>
                <a:off x="3383825" y="120900"/>
                <a:ext cx="1052188" cy="998211"/>
                <a:chOff x="3383825" y="120900"/>
                <a:chExt cx="1052188" cy="998211"/>
              </a:xfrm>
            </p:grpSpPr>
            <p:sp>
              <p:nvSpPr>
                <p:cNvPr id="1635" name="Google Shape;1635;p58"/>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8"/>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7" name="Google Shape;1637;p58"/>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38" name="Google Shape;1638;p58"/>
          <p:cNvGrpSpPr/>
          <p:nvPr/>
        </p:nvGrpSpPr>
        <p:grpSpPr>
          <a:xfrm>
            <a:off x="311375" y="3272146"/>
            <a:ext cx="959838" cy="1701942"/>
            <a:chOff x="331775" y="1675725"/>
            <a:chExt cx="1955660" cy="3467690"/>
          </a:xfrm>
        </p:grpSpPr>
        <p:sp>
          <p:nvSpPr>
            <p:cNvPr id="1639" name="Google Shape;1639;p58"/>
            <p:cNvSpPr/>
            <p:nvPr/>
          </p:nvSpPr>
          <p:spPr>
            <a:xfrm>
              <a:off x="367058" y="1675725"/>
              <a:ext cx="1920377" cy="3467690"/>
            </a:xfrm>
            <a:custGeom>
              <a:rect b="b" l="l" r="r" t="t"/>
              <a:pathLst>
                <a:path extrusionOk="0" h="45602" w="25254">
                  <a:moveTo>
                    <a:pt x="12038" y="0"/>
                  </a:moveTo>
                  <a:lnTo>
                    <a:pt x="12038" y="12002"/>
                  </a:lnTo>
                  <a:cubicBezTo>
                    <a:pt x="11681" y="12169"/>
                    <a:pt x="11383" y="12442"/>
                    <a:pt x="11192" y="12788"/>
                  </a:cubicBezTo>
                  <a:lnTo>
                    <a:pt x="1" y="12788"/>
                  </a:lnTo>
                  <a:lnTo>
                    <a:pt x="1" y="14193"/>
                  </a:lnTo>
                  <a:lnTo>
                    <a:pt x="11014" y="14193"/>
                  </a:lnTo>
                  <a:cubicBezTo>
                    <a:pt x="11157" y="14728"/>
                    <a:pt x="11526" y="15169"/>
                    <a:pt x="12038" y="15407"/>
                  </a:cubicBezTo>
                  <a:lnTo>
                    <a:pt x="12038" y="24337"/>
                  </a:lnTo>
                  <a:cubicBezTo>
                    <a:pt x="10597" y="25015"/>
                    <a:pt x="10597" y="27063"/>
                    <a:pt x="12038" y="27742"/>
                  </a:cubicBezTo>
                  <a:lnTo>
                    <a:pt x="12038" y="42625"/>
                  </a:lnTo>
                  <a:lnTo>
                    <a:pt x="7049" y="42625"/>
                  </a:lnTo>
                  <a:lnTo>
                    <a:pt x="7049" y="43792"/>
                  </a:lnTo>
                  <a:lnTo>
                    <a:pt x="1251" y="43792"/>
                  </a:lnTo>
                  <a:lnTo>
                    <a:pt x="1251" y="45601"/>
                  </a:lnTo>
                  <a:lnTo>
                    <a:pt x="24408" y="45601"/>
                  </a:lnTo>
                  <a:lnTo>
                    <a:pt x="24408" y="43792"/>
                  </a:lnTo>
                  <a:lnTo>
                    <a:pt x="18622" y="43792"/>
                  </a:lnTo>
                  <a:lnTo>
                    <a:pt x="18622" y="42613"/>
                  </a:lnTo>
                  <a:lnTo>
                    <a:pt x="13431" y="42613"/>
                  </a:lnTo>
                  <a:lnTo>
                    <a:pt x="13431" y="27813"/>
                  </a:lnTo>
                  <a:cubicBezTo>
                    <a:pt x="13955" y="27647"/>
                    <a:pt x="14371" y="27242"/>
                    <a:pt x="14586" y="26742"/>
                  </a:cubicBezTo>
                  <a:lnTo>
                    <a:pt x="25254" y="26742"/>
                  </a:lnTo>
                  <a:lnTo>
                    <a:pt x="25254" y="25337"/>
                  </a:lnTo>
                  <a:lnTo>
                    <a:pt x="14586" y="25337"/>
                  </a:lnTo>
                  <a:cubicBezTo>
                    <a:pt x="14371" y="24825"/>
                    <a:pt x="13955" y="24432"/>
                    <a:pt x="13431" y="24253"/>
                  </a:cubicBezTo>
                  <a:lnTo>
                    <a:pt x="13431" y="15479"/>
                  </a:lnTo>
                  <a:cubicBezTo>
                    <a:pt x="15157" y="14919"/>
                    <a:pt x="15157" y="12478"/>
                    <a:pt x="13431" y="11907"/>
                  </a:cubicBezTo>
                  <a:lnTo>
                    <a:pt x="134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8"/>
            <p:cNvSpPr/>
            <p:nvPr/>
          </p:nvSpPr>
          <p:spPr>
            <a:xfrm>
              <a:off x="331775" y="2485116"/>
              <a:ext cx="869242" cy="1313862"/>
            </a:xfrm>
            <a:custGeom>
              <a:rect b="b" l="l" r="r" t="t"/>
              <a:pathLst>
                <a:path extrusionOk="0" h="17278" w="11431">
                  <a:moveTo>
                    <a:pt x="4084" y="1"/>
                  </a:moveTo>
                  <a:lnTo>
                    <a:pt x="4084" y="7835"/>
                  </a:lnTo>
                  <a:cubicBezTo>
                    <a:pt x="3191" y="9597"/>
                    <a:pt x="0" y="16038"/>
                    <a:pt x="322" y="16634"/>
                  </a:cubicBezTo>
                  <a:cubicBezTo>
                    <a:pt x="636" y="17241"/>
                    <a:pt x="2614" y="17277"/>
                    <a:pt x="4802" y="17277"/>
                  </a:cubicBezTo>
                  <a:cubicBezTo>
                    <a:pt x="5103" y="17277"/>
                    <a:pt x="5409" y="17277"/>
                    <a:pt x="5715" y="17277"/>
                  </a:cubicBezTo>
                  <a:cubicBezTo>
                    <a:pt x="6021" y="17277"/>
                    <a:pt x="6327" y="17277"/>
                    <a:pt x="6629" y="17277"/>
                  </a:cubicBezTo>
                  <a:cubicBezTo>
                    <a:pt x="8817" y="17277"/>
                    <a:pt x="10795" y="17241"/>
                    <a:pt x="11109" y="16634"/>
                  </a:cubicBezTo>
                  <a:cubicBezTo>
                    <a:pt x="11430" y="16038"/>
                    <a:pt x="8227" y="9597"/>
                    <a:pt x="7346" y="7835"/>
                  </a:cubicBezTo>
                  <a:lnTo>
                    <a:pt x="73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8"/>
            <p:cNvSpPr/>
            <p:nvPr/>
          </p:nvSpPr>
          <p:spPr>
            <a:xfrm>
              <a:off x="408728" y="3305382"/>
              <a:ext cx="712594" cy="441959"/>
            </a:xfrm>
            <a:custGeom>
              <a:rect b="b" l="l" r="r" t="t"/>
              <a:pathLst>
                <a:path extrusionOk="0" h="5812" w="9371">
                  <a:moveTo>
                    <a:pt x="2298" y="1"/>
                  </a:moveTo>
                  <a:cubicBezTo>
                    <a:pt x="1274" y="2132"/>
                    <a:pt x="0" y="4930"/>
                    <a:pt x="179" y="5275"/>
                  </a:cubicBezTo>
                  <a:cubicBezTo>
                    <a:pt x="454" y="5783"/>
                    <a:pt x="2140" y="5811"/>
                    <a:pt x="4000" y="5811"/>
                  </a:cubicBezTo>
                  <a:cubicBezTo>
                    <a:pt x="4233" y="5811"/>
                    <a:pt x="4468" y="5811"/>
                    <a:pt x="4703" y="5811"/>
                  </a:cubicBezTo>
                  <a:cubicBezTo>
                    <a:pt x="4939" y="5811"/>
                    <a:pt x="5174" y="5811"/>
                    <a:pt x="5406" y="5811"/>
                  </a:cubicBezTo>
                  <a:cubicBezTo>
                    <a:pt x="7266" y="5811"/>
                    <a:pt x="8952" y="5783"/>
                    <a:pt x="9228" y="5275"/>
                  </a:cubicBezTo>
                  <a:cubicBezTo>
                    <a:pt x="9370" y="4977"/>
                    <a:pt x="8525" y="3013"/>
                    <a:pt x="7644" y="1132"/>
                  </a:cubicBezTo>
                  <a:cubicBezTo>
                    <a:pt x="7343" y="1209"/>
                    <a:pt x="7036" y="1247"/>
                    <a:pt x="6729" y="1247"/>
                  </a:cubicBezTo>
                  <a:cubicBezTo>
                    <a:pt x="6136" y="1247"/>
                    <a:pt x="5546" y="1105"/>
                    <a:pt x="5013" y="822"/>
                  </a:cubicBezTo>
                  <a:cubicBezTo>
                    <a:pt x="3906" y="263"/>
                    <a:pt x="3013" y="48"/>
                    <a:pt x="22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8"/>
            <p:cNvSpPr/>
            <p:nvPr/>
          </p:nvSpPr>
          <p:spPr>
            <a:xfrm>
              <a:off x="748249" y="2485116"/>
              <a:ext cx="452757" cy="1313862"/>
            </a:xfrm>
            <a:custGeom>
              <a:rect b="b" l="l" r="r" t="t"/>
              <a:pathLst>
                <a:path extrusionOk="0" h="17278" w="5954">
                  <a:moveTo>
                    <a:pt x="310" y="1"/>
                  </a:moveTo>
                  <a:lnTo>
                    <a:pt x="310" y="7835"/>
                  </a:lnTo>
                  <a:cubicBezTo>
                    <a:pt x="1203" y="9597"/>
                    <a:pt x="4394" y="16038"/>
                    <a:pt x="4084" y="16634"/>
                  </a:cubicBezTo>
                  <a:cubicBezTo>
                    <a:pt x="3786" y="17205"/>
                    <a:pt x="2024" y="17265"/>
                    <a:pt x="0" y="17277"/>
                  </a:cubicBezTo>
                  <a:lnTo>
                    <a:pt x="238" y="17277"/>
                  </a:lnTo>
                  <a:cubicBezTo>
                    <a:pt x="544" y="17277"/>
                    <a:pt x="850" y="17277"/>
                    <a:pt x="1152" y="17277"/>
                  </a:cubicBezTo>
                  <a:cubicBezTo>
                    <a:pt x="3340" y="17277"/>
                    <a:pt x="5318" y="17241"/>
                    <a:pt x="5632" y="16634"/>
                  </a:cubicBezTo>
                  <a:cubicBezTo>
                    <a:pt x="5953" y="16038"/>
                    <a:pt x="2750" y="9597"/>
                    <a:pt x="1869" y="7835"/>
                  </a:cubicBezTo>
                  <a:lnTo>
                    <a:pt x="1869" y="1"/>
                  </a:ln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8"/>
            <p:cNvSpPr/>
            <p:nvPr/>
          </p:nvSpPr>
          <p:spPr>
            <a:xfrm>
              <a:off x="665821" y="3799731"/>
              <a:ext cx="76" cy="76"/>
            </a:xfrm>
            <a:custGeom>
              <a:rect b="b" l="l" r="r" t="t"/>
              <a:pathLst>
                <a:path extrusionOk="0" h="1" w="1">
                  <a:moveTo>
                    <a:pt x="1" y="0"/>
                  </a:moveTo>
                  <a:close/>
                </a:path>
              </a:pathLst>
            </a:custGeom>
            <a:solidFill>
              <a:srgbClr val="0253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8"/>
            <p:cNvSpPr/>
            <p:nvPr/>
          </p:nvSpPr>
          <p:spPr>
            <a:xfrm>
              <a:off x="594343" y="2406337"/>
              <a:ext cx="344092" cy="130489"/>
            </a:xfrm>
            <a:custGeom>
              <a:rect b="b" l="l" r="r" t="t"/>
              <a:pathLst>
                <a:path extrusionOk="0" h="1716" w="4525">
                  <a:moveTo>
                    <a:pt x="0" y="1"/>
                  </a:moveTo>
                  <a:lnTo>
                    <a:pt x="0" y="1715"/>
                  </a:lnTo>
                  <a:lnTo>
                    <a:pt x="4524" y="1715"/>
                  </a:lnTo>
                  <a:lnTo>
                    <a:pt x="4524" y="1"/>
                  </a:lnTo>
                  <a:close/>
                </a:path>
              </a:pathLst>
            </a:custGeom>
            <a:solidFill>
              <a:srgbClr val="0253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8"/>
            <p:cNvSpPr/>
            <p:nvPr/>
          </p:nvSpPr>
          <p:spPr>
            <a:xfrm>
              <a:off x="647723" y="2419948"/>
              <a:ext cx="11863" cy="99692"/>
            </a:xfrm>
            <a:custGeom>
              <a:rect b="b" l="l" r="r" t="t"/>
              <a:pathLst>
                <a:path extrusionOk="0" h="1311" w="156">
                  <a:moveTo>
                    <a:pt x="84" y="0"/>
                  </a:moveTo>
                  <a:cubicBezTo>
                    <a:pt x="36" y="0"/>
                    <a:pt x="1" y="36"/>
                    <a:pt x="1" y="84"/>
                  </a:cubicBezTo>
                  <a:lnTo>
                    <a:pt x="1" y="1239"/>
                  </a:lnTo>
                  <a:cubicBezTo>
                    <a:pt x="1" y="1274"/>
                    <a:pt x="36" y="1310"/>
                    <a:pt x="84" y="1310"/>
                  </a:cubicBezTo>
                  <a:cubicBezTo>
                    <a:pt x="120" y="1310"/>
                    <a:pt x="155" y="1274"/>
                    <a:pt x="155" y="1239"/>
                  </a:cubicBezTo>
                  <a:lnTo>
                    <a:pt x="155" y="84"/>
                  </a:lnTo>
                  <a:cubicBezTo>
                    <a:pt x="155" y="36"/>
                    <a:pt x="120" y="0"/>
                    <a:pt x="84" y="0"/>
                  </a:cubicBezTo>
                  <a:close/>
                </a:path>
              </a:pathLst>
            </a:custGeom>
            <a:solidFill>
              <a:srgbClr val="128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8"/>
            <p:cNvSpPr/>
            <p:nvPr/>
          </p:nvSpPr>
          <p:spPr>
            <a:xfrm>
              <a:off x="722852" y="2419948"/>
              <a:ext cx="11863" cy="99692"/>
            </a:xfrm>
            <a:custGeom>
              <a:rect b="b" l="l" r="r" t="t"/>
              <a:pathLst>
                <a:path extrusionOk="0" h="1311" w="156">
                  <a:moveTo>
                    <a:pt x="84" y="0"/>
                  </a:moveTo>
                  <a:cubicBezTo>
                    <a:pt x="36" y="0"/>
                    <a:pt x="1" y="36"/>
                    <a:pt x="1" y="84"/>
                  </a:cubicBezTo>
                  <a:lnTo>
                    <a:pt x="1" y="1239"/>
                  </a:lnTo>
                  <a:cubicBezTo>
                    <a:pt x="1" y="1274"/>
                    <a:pt x="36" y="1310"/>
                    <a:pt x="84" y="1310"/>
                  </a:cubicBezTo>
                  <a:cubicBezTo>
                    <a:pt x="120" y="1310"/>
                    <a:pt x="156" y="1274"/>
                    <a:pt x="156" y="1239"/>
                  </a:cubicBezTo>
                  <a:lnTo>
                    <a:pt x="156" y="84"/>
                  </a:lnTo>
                  <a:cubicBezTo>
                    <a:pt x="156" y="36"/>
                    <a:pt x="120" y="0"/>
                    <a:pt x="84" y="0"/>
                  </a:cubicBezTo>
                  <a:close/>
                </a:path>
              </a:pathLst>
            </a:custGeom>
            <a:solidFill>
              <a:srgbClr val="128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8"/>
            <p:cNvSpPr/>
            <p:nvPr/>
          </p:nvSpPr>
          <p:spPr>
            <a:xfrm>
              <a:off x="797980" y="2419948"/>
              <a:ext cx="11863" cy="99692"/>
            </a:xfrm>
            <a:custGeom>
              <a:rect b="b" l="l" r="r" t="t"/>
              <a:pathLst>
                <a:path extrusionOk="0" h="1311" w="156">
                  <a:moveTo>
                    <a:pt x="72" y="0"/>
                  </a:moveTo>
                  <a:cubicBezTo>
                    <a:pt x="37" y="0"/>
                    <a:pt x="1" y="36"/>
                    <a:pt x="1" y="84"/>
                  </a:cubicBezTo>
                  <a:lnTo>
                    <a:pt x="1" y="1239"/>
                  </a:lnTo>
                  <a:cubicBezTo>
                    <a:pt x="1" y="1274"/>
                    <a:pt x="37" y="1310"/>
                    <a:pt x="72" y="1310"/>
                  </a:cubicBezTo>
                  <a:cubicBezTo>
                    <a:pt x="120" y="1310"/>
                    <a:pt x="156" y="1274"/>
                    <a:pt x="156" y="1239"/>
                  </a:cubicBezTo>
                  <a:lnTo>
                    <a:pt x="156" y="84"/>
                  </a:lnTo>
                  <a:cubicBezTo>
                    <a:pt x="156" y="36"/>
                    <a:pt x="120" y="0"/>
                    <a:pt x="72" y="0"/>
                  </a:cubicBezTo>
                  <a:close/>
                </a:path>
              </a:pathLst>
            </a:custGeom>
            <a:solidFill>
              <a:srgbClr val="128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8"/>
            <p:cNvSpPr/>
            <p:nvPr/>
          </p:nvSpPr>
          <p:spPr>
            <a:xfrm>
              <a:off x="873184" y="2419948"/>
              <a:ext cx="11787" cy="99692"/>
            </a:xfrm>
            <a:custGeom>
              <a:rect b="b" l="l" r="r" t="t"/>
              <a:pathLst>
                <a:path extrusionOk="0" h="1311" w="155">
                  <a:moveTo>
                    <a:pt x="72" y="0"/>
                  </a:moveTo>
                  <a:cubicBezTo>
                    <a:pt x="24" y="0"/>
                    <a:pt x="0" y="36"/>
                    <a:pt x="0" y="84"/>
                  </a:cubicBezTo>
                  <a:lnTo>
                    <a:pt x="0" y="1239"/>
                  </a:lnTo>
                  <a:cubicBezTo>
                    <a:pt x="0" y="1274"/>
                    <a:pt x="24" y="1310"/>
                    <a:pt x="72" y="1310"/>
                  </a:cubicBezTo>
                  <a:cubicBezTo>
                    <a:pt x="119" y="1310"/>
                    <a:pt x="155" y="1274"/>
                    <a:pt x="155" y="1239"/>
                  </a:cubicBezTo>
                  <a:lnTo>
                    <a:pt x="155" y="84"/>
                  </a:lnTo>
                  <a:cubicBezTo>
                    <a:pt x="155" y="36"/>
                    <a:pt x="119" y="0"/>
                    <a:pt x="72" y="0"/>
                  </a:cubicBezTo>
                  <a:close/>
                </a:path>
              </a:pathLst>
            </a:custGeom>
            <a:solidFill>
              <a:srgbClr val="128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8"/>
            <p:cNvSpPr/>
            <p:nvPr/>
          </p:nvSpPr>
          <p:spPr>
            <a:xfrm>
              <a:off x="594343" y="2624577"/>
              <a:ext cx="48059" cy="153074"/>
            </a:xfrm>
            <a:custGeom>
              <a:rect b="b" l="l" r="r" t="t"/>
              <a:pathLst>
                <a:path extrusionOk="0" h="2013" w="632">
                  <a:moveTo>
                    <a:pt x="0" y="0"/>
                  </a:moveTo>
                  <a:lnTo>
                    <a:pt x="0" y="2012"/>
                  </a:lnTo>
                  <a:lnTo>
                    <a:pt x="631" y="2012"/>
                  </a:lnTo>
                  <a:lnTo>
                    <a:pt x="631" y="0"/>
                  </a:lnTo>
                  <a:close/>
                </a:path>
              </a:pathLst>
            </a:custGeom>
            <a:solidFill>
              <a:srgbClr val="128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8"/>
            <p:cNvSpPr/>
            <p:nvPr/>
          </p:nvSpPr>
          <p:spPr>
            <a:xfrm>
              <a:off x="884894" y="2624577"/>
              <a:ext cx="47222" cy="153074"/>
            </a:xfrm>
            <a:custGeom>
              <a:rect b="b" l="l" r="r" t="t"/>
              <a:pathLst>
                <a:path extrusionOk="0" h="2013" w="621">
                  <a:moveTo>
                    <a:pt x="1" y="0"/>
                  </a:moveTo>
                  <a:lnTo>
                    <a:pt x="1" y="2012"/>
                  </a:lnTo>
                  <a:lnTo>
                    <a:pt x="620" y="2012"/>
                  </a:lnTo>
                  <a:lnTo>
                    <a:pt x="620" y="0"/>
                  </a:lnTo>
                  <a:close/>
                </a:path>
              </a:pathLst>
            </a:custGeom>
            <a:solidFill>
              <a:srgbClr val="128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8"/>
            <p:cNvSpPr/>
            <p:nvPr/>
          </p:nvSpPr>
          <p:spPr>
            <a:xfrm>
              <a:off x="462108" y="3219834"/>
              <a:ext cx="311546" cy="460285"/>
            </a:xfrm>
            <a:custGeom>
              <a:rect b="b" l="l" r="r" t="t"/>
              <a:pathLst>
                <a:path extrusionOk="0" h="6053" w="4097">
                  <a:moveTo>
                    <a:pt x="3148" y="1"/>
                  </a:moveTo>
                  <a:cubicBezTo>
                    <a:pt x="2450" y="1"/>
                    <a:pt x="1462" y="1007"/>
                    <a:pt x="798" y="2459"/>
                  </a:cubicBezTo>
                  <a:cubicBezTo>
                    <a:pt x="48" y="4102"/>
                    <a:pt x="1" y="5686"/>
                    <a:pt x="703" y="5995"/>
                  </a:cubicBezTo>
                  <a:cubicBezTo>
                    <a:pt x="786" y="6034"/>
                    <a:pt x="875" y="6052"/>
                    <a:pt x="970" y="6052"/>
                  </a:cubicBezTo>
                  <a:cubicBezTo>
                    <a:pt x="1667" y="6052"/>
                    <a:pt x="2650" y="5049"/>
                    <a:pt x="3311" y="3602"/>
                  </a:cubicBezTo>
                  <a:cubicBezTo>
                    <a:pt x="4061" y="1959"/>
                    <a:pt x="4096" y="376"/>
                    <a:pt x="3406" y="54"/>
                  </a:cubicBezTo>
                  <a:cubicBezTo>
                    <a:pt x="3326" y="18"/>
                    <a:pt x="3239" y="1"/>
                    <a:pt x="3148" y="1"/>
                  </a:cubicBezTo>
                  <a:close/>
                </a:path>
              </a:pathLst>
            </a:custGeom>
            <a:solidFill>
              <a:srgbClr val="FFFFFF">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8"/>
            <p:cNvSpPr/>
            <p:nvPr/>
          </p:nvSpPr>
          <p:spPr>
            <a:xfrm>
              <a:off x="1479759" y="3370550"/>
              <a:ext cx="766052" cy="1143603"/>
            </a:xfrm>
            <a:custGeom>
              <a:rect b="b" l="l" r="r" t="t"/>
              <a:pathLst>
                <a:path extrusionOk="0" h="15039" w="10074">
                  <a:moveTo>
                    <a:pt x="3406" y="1"/>
                  </a:moveTo>
                  <a:lnTo>
                    <a:pt x="3406" y="6907"/>
                  </a:lnTo>
                  <a:cubicBezTo>
                    <a:pt x="1429" y="7538"/>
                    <a:pt x="0" y="9288"/>
                    <a:pt x="0" y="11336"/>
                  </a:cubicBezTo>
                  <a:cubicBezTo>
                    <a:pt x="0" y="13919"/>
                    <a:pt x="2251" y="15039"/>
                    <a:pt x="5037" y="15039"/>
                  </a:cubicBezTo>
                  <a:cubicBezTo>
                    <a:pt x="7811" y="15039"/>
                    <a:pt x="10073" y="13919"/>
                    <a:pt x="10073" y="11336"/>
                  </a:cubicBezTo>
                  <a:cubicBezTo>
                    <a:pt x="10073" y="9276"/>
                    <a:pt x="8644" y="7538"/>
                    <a:pt x="6668" y="6907"/>
                  </a:cubicBezTo>
                  <a:lnTo>
                    <a:pt x="66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8"/>
            <p:cNvSpPr/>
            <p:nvPr/>
          </p:nvSpPr>
          <p:spPr>
            <a:xfrm>
              <a:off x="1570247" y="4071505"/>
              <a:ext cx="584082" cy="367513"/>
            </a:xfrm>
            <a:custGeom>
              <a:rect b="b" l="l" r="r" t="t"/>
              <a:pathLst>
                <a:path extrusionOk="0" h="4833" w="7681">
                  <a:moveTo>
                    <a:pt x="1047" y="1"/>
                  </a:moveTo>
                  <a:cubicBezTo>
                    <a:pt x="912" y="1"/>
                    <a:pt x="778" y="4"/>
                    <a:pt x="644" y="10"/>
                  </a:cubicBezTo>
                  <a:cubicBezTo>
                    <a:pt x="227" y="594"/>
                    <a:pt x="1" y="1284"/>
                    <a:pt x="1" y="1999"/>
                  </a:cubicBezTo>
                  <a:cubicBezTo>
                    <a:pt x="1" y="3975"/>
                    <a:pt x="1715" y="4832"/>
                    <a:pt x="3847" y="4832"/>
                  </a:cubicBezTo>
                  <a:cubicBezTo>
                    <a:pt x="5966" y="4832"/>
                    <a:pt x="7681" y="3975"/>
                    <a:pt x="7681" y="1999"/>
                  </a:cubicBezTo>
                  <a:cubicBezTo>
                    <a:pt x="7681" y="1534"/>
                    <a:pt x="7585" y="1082"/>
                    <a:pt x="7407" y="665"/>
                  </a:cubicBezTo>
                  <a:cubicBezTo>
                    <a:pt x="6923" y="865"/>
                    <a:pt x="6406" y="966"/>
                    <a:pt x="5889" y="966"/>
                  </a:cubicBezTo>
                  <a:cubicBezTo>
                    <a:pt x="5388" y="966"/>
                    <a:pt x="4887" y="870"/>
                    <a:pt x="4418" y="677"/>
                  </a:cubicBezTo>
                  <a:cubicBezTo>
                    <a:pt x="3341" y="229"/>
                    <a:pt x="2197" y="1"/>
                    <a:pt x="10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8"/>
            <p:cNvSpPr/>
            <p:nvPr/>
          </p:nvSpPr>
          <p:spPr>
            <a:xfrm>
              <a:off x="1806581" y="3370550"/>
              <a:ext cx="439221" cy="1142691"/>
            </a:xfrm>
            <a:custGeom>
              <a:rect b="b" l="l" r="r" t="t"/>
              <a:pathLst>
                <a:path extrusionOk="0" h="15027" w="5776">
                  <a:moveTo>
                    <a:pt x="882" y="1"/>
                  </a:moveTo>
                  <a:lnTo>
                    <a:pt x="882" y="6907"/>
                  </a:lnTo>
                  <a:cubicBezTo>
                    <a:pt x="2870" y="7538"/>
                    <a:pt x="4287" y="9288"/>
                    <a:pt x="4287" y="11336"/>
                  </a:cubicBezTo>
                  <a:cubicBezTo>
                    <a:pt x="4287" y="13681"/>
                    <a:pt x="2417" y="14824"/>
                    <a:pt x="1" y="15003"/>
                  </a:cubicBezTo>
                  <a:cubicBezTo>
                    <a:pt x="239" y="15027"/>
                    <a:pt x="489" y="15027"/>
                    <a:pt x="739" y="15027"/>
                  </a:cubicBezTo>
                  <a:cubicBezTo>
                    <a:pt x="3513" y="15027"/>
                    <a:pt x="5775" y="13919"/>
                    <a:pt x="5775" y="11336"/>
                  </a:cubicBezTo>
                  <a:cubicBezTo>
                    <a:pt x="5775" y="9276"/>
                    <a:pt x="4346" y="7538"/>
                    <a:pt x="2370" y="6907"/>
                  </a:cubicBezTo>
                  <a:lnTo>
                    <a:pt x="2370" y="1"/>
                  </a:ln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8"/>
            <p:cNvSpPr/>
            <p:nvPr/>
          </p:nvSpPr>
          <p:spPr>
            <a:xfrm>
              <a:off x="1690696" y="3290934"/>
              <a:ext cx="343180" cy="130413"/>
            </a:xfrm>
            <a:custGeom>
              <a:rect b="b" l="l" r="r" t="t"/>
              <a:pathLst>
                <a:path extrusionOk="0" h="1715" w="4513">
                  <a:moveTo>
                    <a:pt x="1" y="0"/>
                  </a:moveTo>
                  <a:lnTo>
                    <a:pt x="1" y="1715"/>
                  </a:lnTo>
                  <a:lnTo>
                    <a:pt x="4513" y="1715"/>
                  </a:lnTo>
                  <a:lnTo>
                    <a:pt x="4513" y="0"/>
                  </a:lnTo>
                  <a:close/>
                </a:path>
              </a:pathLst>
            </a:custGeom>
            <a:solidFill>
              <a:srgbClr val="0253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8"/>
            <p:cNvSpPr/>
            <p:nvPr/>
          </p:nvSpPr>
          <p:spPr>
            <a:xfrm>
              <a:off x="1744076" y="3305382"/>
              <a:ext cx="11863" cy="99692"/>
            </a:xfrm>
            <a:custGeom>
              <a:rect b="b" l="l" r="r" t="t"/>
              <a:pathLst>
                <a:path extrusionOk="0" h="1311" w="156">
                  <a:moveTo>
                    <a:pt x="72" y="1"/>
                  </a:moveTo>
                  <a:cubicBezTo>
                    <a:pt x="37" y="1"/>
                    <a:pt x="1" y="36"/>
                    <a:pt x="1" y="84"/>
                  </a:cubicBezTo>
                  <a:lnTo>
                    <a:pt x="1" y="1239"/>
                  </a:lnTo>
                  <a:cubicBezTo>
                    <a:pt x="1" y="1275"/>
                    <a:pt x="37" y="1310"/>
                    <a:pt x="72" y="1310"/>
                  </a:cubicBezTo>
                  <a:cubicBezTo>
                    <a:pt x="120" y="1310"/>
                    <a:pt x="156" y="1275"/>
                    <a:pt x="156" y="1239"/>
                  </a:cubicBezTo>
                  <a:lnTo>
                    <a:pt x="156" y="84"/>
                  </a:lnTo>
                  <a:cubicBezTo>
                    <a:pt x="156" y="36"/>
                    <a:pt x="120" y="1"/>
                    <a:pt x="72" y="1"/>
                  </a:cubicBezTo>
                  <a:close/>
                </a:path>
              </a:pathLst>
            </a:custGeom>
            <a:solidFill>
              <a:srgbClr val="128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8"/>
            <p:cNvSpPr/>
            <p:nvPr/>
          </p:nvSpPr>
          <p:spPr>
            <a:xfrm>
              <a:off x="1819280" y="3305382"/>
              <a:ext cx="11787" cy="99692"/>
            </a:xfrm>
            <a:custGeom>
              <a:rect b="b" l="l" r="r" t="t"/>
              <a:pathLst>
                <a:path extrusionOk="0" h="1311" w="155">
                  <a:moveTo>
                    <a:pt x="72" y="1"/>
                  </a:moveTo>
                  <a:cubicBezTo>
                    <a:pt x="36" y="1"/>
                    <a:pt x="0" y="36"/>
                    <a:pt x="0" y="84"/>
                  </a:cubicBezTo>
                  <a:lnTo>
                    <a:pt x="0" y="1239"/>
                  </a:lnTo>
                  <a:cubicBezTo>
                    <a:pt x="0" y="1275"/>
                    <a:pt x="24" y="1310"/>
                    <a:pt x="72" y="1310"/>
                  </a:cubicBezTo>
                  <a:cubicBezTo>
                    <a:pt x="119" y="1310"/>
                    <a:pt x="155" y="1275"/>
                    <a:pt x="155" y="1239"/>
                  </a:cubicBezTo>
                  <a:lnTo>
                    <a:pt x="155" y="84"/>
                  </a:lnTo>
                  <a:cubicBezTo>
                    <a:pt x="155" y="36"/>
                    <a:pt x="119" y="1"/>
                    <a:pt x="72" y="1"/>
                  </a:cubicBezTo>
                  <a:close/>
                </a:path>
              </a:pathLst>
            </a:custGeom>
            <a:solidFill>
              <a:srgbClr val="128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8"/>
            <p:cNvSpPr/>
            <p:nvPr/>
          </p:nvSpPr>
          <p:spPr>
            <a:xfrm>
              <a:off x="1893496" y="3305382"/>
              <a:ext cx="12775" cy="99692"/>
            </a:xfrm>
            <a:custGeom>
              <a:rect b="b" l="l" r="r" t="t"/>
              <a:pathLst>
                <a:path extrusionOk="0" h="1311" w="168">
                  <a:moveTo>
                    <a:pt x="84" y="1"/>
                  </a:moveTo>
                  <a:cubicBezTo>
                    <a:pt x="36" y="1"/>
                    <a:pt x="1" y="36"/>
                    <a:pt x="1" y="84"/>
                  </a:cubicBezTo>
                  <a:lnTo>
                    <a:pt x="1" y="1239"/>
                  </a:lnTo>
                  <a:cubicBezTo>
                    <a:pt x="1" y="1275"/>
                    <a:pt x="36" y="1310"/>
                    <a:pt x="84" y="1310"/>
                  </a:cubicBezTo>
                  <a:cubicBezTo>
                    <a:pt x="131" y="1310"/>
                    <a:pt x="167" y="1275"/>
                    <a:pt x="167" y="1239"/>
                  </a:cubicBezTo>
                  <a:lnTo>
                    <a:pt x="167" y="84"/>
                  </a:lnTo>
                  <a:cubicBezTo>
                    <a:pt x="167" y="36"/>
                    <a:pt x="131" y="1"/>
                    <a:pt x="84" y="1"/>
                  </a:cubicBezTo>
                  <a:close/>
                </a:path>
              </a:pathLst>
            </a:custGeom>
            <a:solidFill>
              <a:srgbClr val="128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8"/>
            <p:cNvSpPr/>
            <p:nvPr/>
          </p:nvSpPr>
          <p:spPr>
            <a:xfrm>
              <a:off x="1968624" y="3305382"/>
              <a:ext cx="11863" cy="99692"/>
            </a:xfrm>
            <a:custGeom>
              <a:rect b="b" l="l" r="r" t="t"/>
              <a:pathLst>
                <a:path extrusionOk="0" h="1311" w="156">
                  <a:moveTo>
                    <a:pt x="84" y="1"/>
                  </a:moveTo>
                  <a:cubicBezTo>
                    <a:pt x="36" y="1"/>
                    <a:pt x="1" y="36"/>
                    <a:pt x="1" y="84"/>
                  </a:cubicBezTo>
                  <a:lnTo>
                    <a:pt x="1" y="1239"/>
                  </a:lnTo>
                  <a:cubicBezTo>
                    <a:pt x="1" y="1275"/>
                    <a:pt x="36" y="1310"/>
                    <a:pt x="84" y="1310"/>
                  </a:cubicBezTo>
                  <a:cubicBezTo>
                    <a:pt x="120" y="1310"/>
                    <a:pt x="156" y="1275"/>
                    <a:pt x="156" y="1239"/>
                  </a:cubicBezTo>
                  <a:lnTo>
                    <a:pt x="156" y="84"/>
                  </a:lnTo>
                  <a:cubicBezTo>
                    <a:pt x="156" y="36"/>
                    <a:pt x="120" y="1"/>
                    <a:pt x="84" y="1"/>
                  </a:cubicBezTo>
                  <a:close/>
                </a:path>
              </a:pathLst>
            </a:custGeom>
            <a:solidFill>
              <a:srgbClr val="128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8"/>
            <p:cNvSpPr/>
            <p:nvPr/>
          </p:nvSpPr>
          <p:spPr>
            <a:xfrm>
              <a:off x="1690696" y="3578829"/>
              <a:ext cx="47146" cy="153074"/>
            </a:xfrm>
            <a:custGeom>
              <a:rect b="b" l="l" r="r" t="t"/>
              <a:pathLst>
                <a:path extrusionOk="0" h="2013" w="620">
                  <a:moveTo>
                    <a:pt x="1" y="0"/>
                  </a:moveTo>
                  <a:lnTo>
                    <a:pt x="1" y="2013"/>
                  </a:lnTo>
                  <a:lnTo>
                    <a:pt x="620" y="2013"/>
                  </a:lnTo>
                  <a:lnTo>
                    <a:pt x="620" y="0"/>
                  </a:lnTo>
                  <a:close/>
                </a:path>
              </a:pathLst>
            </a:custGeom>
            <a:solidFill>
              <a:srgbClr val="128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8"/>
            <p:cNvSpPr/>
            <p:nvPr/>
          </p:nvSpPr>
          <p:spPr>
            <a:xfrm>
              <a:off x="1985809" y="3578829"/>
              <a:ext cx="48059" cy="153074"/>
            </a:xfrm>
            <a:custGeom>
              <a:rect b="b" l="l" r="r" t="t"/>
              <a:pathLst>
                <a:path extrusionOk="0" h="2013" w="632">
                  <a:moveTo>
                    <a:pt x="1" y="0"/>
                  </a:moveTo>
                  <a:lnTo>
                    <a:pt x="1" y="2013"/>
                  </a:lnTo>
                  <a:lnTo>
                    <a:pt x="632" y="2013"/>
                  </a:lnTo>
                  <a:lnTo>
                    <a:pt x="632" y="0"/>
                  </a:lnTo>
                  <a:close/>
                </a:path>
              </a:pathLst>
            </a:custGeom>
            <a:solidFill>
              <a:srgbClr val="128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8"/>
            <p:cNvSpPr/>
            <p:nvPr/>
          </p:nvSpPr>
          <p:spPr>
            <a:xfrm>
              <a:off x="1526828" y="3988315"/>
              <a:ext cx="271700" cy="331773"/>
            </a:xfrm>
            <a:custGeom>
              <a:rect b="b" l="l" r="r" t="t"/>
              <a:pathLst>
                <a:path extrusionOk="0" h="4363" w="3573">
                  <a:moveTo>
                    <a:pt x="2369" y="1"/>
                  </a:moveTo>
                  <a:cubicBezTo>
                    <a:pt x="1726" y="1"/>
                    <a:pt x="960" y="633"/>
                    <a:pt x="524" y="1604"/>
                  </a:cubicBezTo>
                  <a:cubicBezTo>
                    <a:pt x="0" y="2771"/>
                    <a:pt x="131" y="3974"/>
                    <a:pt x="822" y="4283"/>
                  </a:cubicBezTo>
                  <a:cubicBezTo>
                    <a:pt x="937" y="4337"/>
                    <a:pt x="1060" y="4362"/>
                    <a:pt x="1189" y="4362"/>
                  </a:cubicBezTo>
                  <a:cubicBezTo>
                    <a:pt x="1832" y="4362"/>
                    <a:pt x="2600" y="3722"/>
                    <a:pt x="3037" y="2759"/>
                  </a:cubicBezTo>
                  <a:cubicBezTo>
                    <a:pt x="3572" y="1592"/>
                    <a:pt x="3429" y="390"/>
                    <a:pt x="2739" y="80"/>
                  </a:cubicBezTo>
                  <a:cubicBezTo>
                    <a:pt x="2623" y="26"/>
                    <a:pt x="2498" y="1"/>
                    <a:pt x="2369" y="1"/>
                  </a:cubicBezTo>
                  <a:close/>
                </a:path>
              </a:pathLst>
            </a:custGeom>
            <a:solidFill>
              <a:srgbClr val="FFFFFF">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8"/>
            <p:cNvSpPr/>
            <p:nvPr/>
          </p:nvSpPr>
          <p:spPr>
            <a:xfrm>
              <a:off x="1259774" y="2655374"/>
              <a:ext cx="144937" cy="124101"/>
            </a:xfrm>
            <a:custGeom>
              <a:rect b="b" l="l" r="r" t="t"/>
              <a:pathLst>
                <a:path extrusionOk="0" h="1632" w="1906">
                  <a:moveTo>
                    <a:pt x="1096" y="0"/>
                  </a:moveTo>
                  <a:cubicBezTo>
                    <a:pt x="369" y="0"/>
                    <a:pt x="0" y="881"/>
                    <a:pt x="512" y="1393"/>
                  </a:cubicBezTo>
                  <a:cubicBezTo>
                    <a:pt x="677" y="1558"/>
                    <a:pt x="879" y="1631"/>
                    <a:pt x="1078" y="1631"/>
                  </a:cubicBezTo>
                  <a:cubicBezTo>
                    <a:pt x="1499" y="1631"/>
                    <a:pt x="1905" y="1303"/>
                    <a:pt x="1905" y="810"/>
                  </a:cubicBezTo>
                  <a:cubicBezTo>
                    <a:pt x="1905" y="369"/>
                    <a:pt x="1536" y="0"/>
                    <a:pt x="10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8"/>
            <p:cNvSpPr/>
            <p:nvPr/>
          </p:nvSpPr>
          <p:spPr>
            <a:xfrm>
              <a:off x="1259774" y="3593277"/>
              <a:ext cx="144937" cy="124177"/>
            </a:xfrm>
            <a:custGeom>
              <a:rect b="b" l="l" r="r" t="t"/>
              <a:pathLst>
                <a:path extrusionOk="0" h="1633" w="1906">
                  <a:moveTo>
                    <a:pt x="1096" y="1"/>
                  </a:moveTo>
                  <a:cubicBezTo>
                    <a:pt x="369" y="1"/>
                    <a:pt x="0" y="882"/>
                    <a:pt x="512" y="1394"/>
                  </a:cubicBezTo>
                  <a:cubicBezTo>
                    <a:pt x="677" y="1559"/>
                    <a:pt x="880" y="1632"/>
                    <a:pt x="1080" y="1632"/>
                  </a:cubicBezTo>
                  <a:cubicBezTo>
                    <a:pt x="1500" y="1632"/>
                    <a:pt x="1905" y="1307"/>
                    <a:pt x="1905" y="822"/>
                  </a:cubicBezTo>
                  <a:cubicBezTo>
                    <a:pt x="1905" y="370"/>
                    <a:pt x="1536" y="1"/>
                    <a:pt x="10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5" name="Shape 155"/>
        <p:cNvGrpSpPr/>
        <p:nvPr/>
      </p:nvGrpSpPr>
      <p:grpSpPr>
        <a:xfrm>
          <a:off x="0" y="0"/>
          <a:ext cx="0" cy="0"/>
          <a:chOff x="0" y="0"/>
          <a:chExt cx="0" cy="0"/>
        </a:xfrm>
      </p:grpSpPr>
      <p:sp>
        <p:nvSpPr>
          <p:cNvPr id="156" name="Google Shape;156;p7"/>
          <p:cNvSpPr txBox="1"/>
          <p:nvPr>
            <p:ph idx="1" type="body"/>
          </p:nvPr>
        </p:nvSpPr>
        <p:spPr>
          <a:xfrm>
            <a:off x="715100" y="1593550"/>
            <a:ext cx="5193300" cy="150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157" name="Google Shape;157;p7"/>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lvl1pPr lvl="0" rtl="0">
              <a:spcBef>
                <a:spcPts val="0"/>
              </a:spcBef>
              <a:spcAft>
                <a:spcPts val="0"/>
              </a:spcAft>
              <a:buSzPts val="4500"/>
              <a:buNone/>
              <a:defRPr sz="4500"/>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grpSp>
        <p:nvGrpSpPr>
          <p:cNvPr id="158" name="Google Shape;158;p7"/>
          <p:cNvGrpSpPr/>
          <p:nvPr/>
        </p:nvGrpSpPr>
        <p:grpSpPr>
          <a:xfrm flipH="1">
            <a:off x="-184" y="-5250"/>
            <a:ext cx="2444408" cy="760728"/>
            <a:chOff x="6272981" y="-5250"/>
            <a:chExt cx="2871045" cy="893502"/>
          </a:xfrm>
        </p:grpSpPr>
        <p:sp>
          <p:nvSpPr>
            <p:cNvPr id="159" name="Google Shape;159;p7"/>
            <p:cNvSpPr/>
            <p:nvPr/>
          </p:nvSpPr>
          <p:spPr>
            <a:xfrm>
              <a:off x="6557443" y="-5250"/>
              <a:ext cx="2586583" cy="893502"/>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
            <p:cNvSpPr/>
            <p:nvPr/>
          </p:nvSpPr>
          <p:spPr>
            <a:xfrm>
              <a:off x="6272981" y="120895"/>
              <a:ext cx="284465" cy="214002"/>
            </a:xfrm>
            <a:custGeom>
              <a:rect b="b" l="l" r="r" t="t"/>
              <a:pathLst>
                <a:path extrusionOk="0" h="7784" w="10347">
                  <a:moveTo>
                    <a:pt x="1687" y="0"/>
                  </a:moveTo>
                  <a:cubicBezTo>
                    <a:pt x="1337" y="0"/>
                    <a:pt x="1052" y="116"/>
                    <a:pt x="846" y="375"/>
                  </a:cubicBezTo>
                  <a:cubicBezTo>
                    <a:pt x="0" y="1435"/>
                    <a:pt x="1251" y="3840"/>
                    <a:pt x="3644" y="5745"/>
                  </a:cubicBezTo>
                  <a:cubicBezTo>
                    <a:pt x="5267" y="7043"/>
                    <a:pt x="7006" y="7783"/>
                    <a:pt x="8217" y="7783"/>
                  </a:cubicBezTo>
                  <a:cubicBezTo>
                    <a:pt x="8782" y="7783"/>
                    <a:pt x="9233" y="7622"/>
                    <a:pt x="9502" y="7281"/>
                  </a:cubicBezTo>
                  <a:cubicBezTo>
                    <a:pt x="10347" y="6221"/>
                    <a:pt x="8597" y="4423"/>
                    <a:pt x="6215" y="2518"/>
                  </a:cubicBezTo>
                  <a:cubicBezTo>
                    <a:pt x="4413" y="1084"/>
                    <a:pt x="2753" y="0"/>
                    <a:pt x="1687"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7"/>
          <p:cNvGrpSpPr/>
          <p:nvPr/>
        </p:nvGrpSpPr>
        <p:grpSpPr>
          <a:xfrm flipH="1">
            <a:off x="3950761" y="3443264"/>
            <a:ext cx="5341274" cy="1700168"/>
            <a:chOff x="-102634" y="3964546"/>
            <a:chExt cx="3703817" cy="1178953"/>
          </a:xfrm>
        </p:grpSpPr>
        <p:sp>
          <p:nvSpPr>
            <p:cNvPr id="162" name="Google Shape;162;p7"/>
            <p:cNvSpPr/>
            <p:nvPr/>
          </p:nvSpPr>
          <p:spPr>
            <a:xfrm>
              <a:off x="1" y="4506850"/>
              <a:ext cx="3112763" cy="636649"/>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7"/>
            <p:cNvGrpSpPr/>
            <p:nvPr/>
          </p:nvGrpSpPr>
          <p:grpSpPr>
            <a:xfrm>
              <a:off x="-102634" y="3964546"/>
              <a:ext cx="3703817" cy="1061860"/>
              <a:chOff x="-25209" y="65321"/>
              <a:chExt cx="3703817" cy="1061860"/>
            </a:xfrm>
          </p:grpSpPr>
          <p:sp>
            <p:nvSpPr>
              <p:cNvPr id="164" name="Google Shape;164;p7"/>
              <p:cNvSpPr/>
              <p:nvPr/>
            </p:nvSpPr>
            <p:spPr>
              <a:xfrm>
                <a:off x="-25209" y="65321"/>
                <a:ext cx="362675" cy="334125"/>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sp>
            <p:nvSpPr>
              <p:cNvPr id="165" name="Google Shape;165;p7"/>
              <p:cNvSpPr/>
              <p:nvPr/>
            </p:nvSpPr>
            <p:spPr>
              <a:xfrm>
                <a:off x="3461252" y="921406"/>
                <a:ext cx="217355" cy="205774"/>
              </a:xfrm>
              <a:custGeom>
                <a:rect b="b" l="l" r="r" t="t"/>
                <a:pathLst>
                  <a:path extrusionOk="0" h="10039" w="10604">
                    <a:moveTo>
                      <a:pt x="1210" y="2220"/>
                    </a:moveTo>
                    <a:cubicBezTo>
                      <a:pt x="2226" y="1258"/>
                      <a:pt x="4698" y="-92"/>
                      <a:pt x="6139" y="5"/>
                    </a:cubicBezTo>
                    <a:cubicBezTo>
                      <a:pt x="7580" y="103"/>
                      <a:pt x="9125" y="1854"/>
                      <a:pt x="9854" y="2805"/>
                    </a:cubicBezTo>
                    <a:cubicBezTo>
                      <a:pt x="10583" y="3756"/>
                      <a:pt x="10727" y="4671"/>
                      <a:pt x="10514" y="5709"/>
                    </a:cubicBezTo>
                    <a:cubicBezTo>
                      <a:pt x="10301" y="6747"/>
                      <a:pt x="9626" y="8319"/>
                      <a:pt x="8576" y="9032"/>
                    </a:cubicBezTo>
                    <a:cubicBezTo>
                      <a:pt x="7526" y="9745"/>
                      <a:pt x="5274" y="10199"/>
                      <a:pt x="4212" y="9987"/>
                    </a:cubicBezTo>
                    <a:cubicBezTo>
                      <a:pt x="3151" y="9775"/>
                      <a:pt x="2902" y="8460"/>
                      <a:pt x="2207" y="7758"/>
                    </a:cubicBezTo>
                    <a:cubicBezTo>
                      <a:pt x="1512" y="7056"/>
                      <a:pt x="208" y="6700"/>
                      <a:pt x="42" y="5777"/>
                    </a:cubicBezTo>
                    <a:cubicBezTo>
                      <a:pt x="-124" y="4854"/>
                      <a:pt x="194" y="3182"/>
                      <a:pt x="1210" y="2220"/>
                    </a:cubicBezTo>
                    <a:close/>
                  </a:path>
                </a:pathLst>
              </a:custGeom>
              <a:solidFill>
                <a:srgbClr val="F2AA80">
                  <a:alpha val="13130"/>
                </a:srgbClr>
              </a:solidFill>
              <a:ln>
                <a:noFill/>
              </a:ln>
            </p:spPr>
          </p:sp>
        </p:grpSp>
      </p:grpSp>
      <p:grpSp>
        <p:nvGrpSpPr>
          <p:cNvPr id="166" name="Google Shape;166;p7"/>
          <p:cNvGrpSpPr/>
          <p:nvPr/>
        </p:nvGrpSpPr>
        <p:grpSpPr>
          <a:xfrm flipH="1">
            <a:off x="75894" y="3997591"/>
            <a:ext cx="1540485" cy="1028816"/>
            <a:chOff x="7527648" y="3997591"/>
            <a:chExt cx="1540485" cy="1028816"/>
          </a:xfrm>
        </p:grpSpPr>
        <p:grpSp>
          <p:nvGrpSpPr>
            <p:cNvPr id="167" name="Google Shape;167;p7"/>
            <p:cNvGrpSpPr/>
            <p:nvPr/>
          </p:nvGrpSpPr>
          <p:grpSpPr>
            <a:xfrm>
              <a:off x="8383065" y="4506839"/>
              <a:ext cx="547664" cy="519569"/>
              <a:chOff x="3383825" y="120900"/>
              <a:chExt cx="1052188" cy="998211"/>
            </a:xfrm>
          </p:grpSpPr>
          <p:grpSp>
            <p:nvGrpSpPr>
              <p:cNvPr id="168" name="Google Shape;168;p7"/>
              <p:cNvGrpSpPr/>
              <p:nvPr/>
            </p:nvGrpSpPr>
            <p:grpSpPr>
              <a:xfrm>
                <a:off x="3383825" y="120900"/>
                <a:ext cx="1052188" cy="998211"/>
                <a:chOff x="3383825" y="120900"/>
                <a:chExt cx="1052188" cy="998211"/>
              </a:xfrm>
            </p:grpSpPr>
            <p:sp>
              <p:nvSpPr>
                <p:cNvPr id="169" name="Google Shape;169;p7"/>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7"/>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 name="Google Shape;172;p7"/>
            <p:cNvGrpSpPr/>
            <p:nvPr/>
          </p:nvGrpSpPr>
          <p:grpSpPr>
            <a:xfrm rot="-4131043">
              <a:off x="8694198" y="4051915"/>
              <a:ext cx="333038" cy="315953"/>
              <a:chOff x="3383825" y="120900"/>
              <a:chExt cx="1052188" cy="998211"/>
            </a:xfrm>
          </p:grpSpPr>
          <p:grpSp>
            <p:nvGrpSpPr>
              <p:cNvPr id="173" name="Google Shape;173;p7"/>
              <p:cNvGrpSpPr/>
              <p:nvPr/>
            </p:nvGrpSpPr>
            <p:grpSpPr>
              <a:xfrm>
                <a:off x="3383825" y="120900"/>
                <a:ext cx="1052188" cy="998211"/>
                <a:chOff x="3383825" y="120900"/>
                <a:chExt cx="1052188" cy="998211"/>
              </a:xfrm>
            </p:grpSpPr>
            <p:sp>
              <p:nvSpPr>
                <p:cNvPr id="174" name="Google Shape;174;p7"/>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7"/>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7"/>
            <p:cNvGrpSpPr/>
            <p:nvPr/>
          </p:nvGrpSpPr>
          <p:grpSpPr>
            <a:xfrm>
              <a:off x="7527648" y="4677000"/>
              <a:ext cx="312184" cy="296169"/>
              <a:chOff x="3383825" y="120900"/>
              <a:chExt cx="1052188" cy="998211"/>
            </a:xfrm>
          </p:grpSpPr>
          <p:grpSp>
            <p:nvGrpSpPr>
              <p:cNvPr id="178" name="Google Shape;178;p7"/>
              <p:cNvGrpSpPr/>
              <p:nvPr/>
            </p:nvGrpSpPr>
            <p:grpSpPr>
              <a:xfrm>
                <a:off x="3383825" y="120900"/>
                <a:ext cx="1052188" cy="998211"/>
                <a:chOff x="3383825" y="120900"/>
                <a:chExt cx="1052188" cy="998211"/>
              </a:xfrm>
            </p:grpSpPr>
            <p:sp>
              <p:nvSpPr>
                <p:cNvPr id="179" name="Google Shape;179;p7"/>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 name="Google Shape;181;p7"/>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2" name="Google Shape;182;p7"/>
          <p:cNvGrpSpPr/>
          <p:nvPr/>
        </p:nvGrpSpPr>
        <p:grpSpPr>
          <a:xfrm flipH="1" rot="4130993">
            <a:off x="8552397" y="189885"/>
            <a:ext cx="422844" cy="401152"/>
            <a:chOff x="3383825" y="120900"/>
            <a:chExt cx="1052188" cy="998211"/>
          </a:xfrm>
        </p:grpSpPr>
        <p:grpSp>
          <p:nvGrpSpPr>
            <p:cNvPr id="183" name="Google Shape;183;p7"/>
            <p:cNvGrpSpPr/>
            <p:nvPr/>
          </p:nvGrpSpPr>
          <p:grpSpPr>
            <a:xfrm>
              <a:off x="3383825" y="120900"/>
              <a:ext cx="1052188" cy="998211"/>
              <a:chOff x="3383825" y="120900"/>
              <a:chExt cx="1052188" cy="998211"/>
            </a:xfrm>
          </p:grpSpPr>
          <p:sp>
            <p:nvSpPr>
              <p:cNvPr id="184" name="Google Shape;184;p7"/>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7"/>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7" name="Shape 187"/>
        <p:cNvGrpSpPr/>
        <p:nvPr/>
      </p:nvGrpSpPr>
      <p:grpSpPr>
        <a:xfrm>
          <a:off x="0" y="0"/>
          <a:ext cx="0" cy="0"/>
          <a:chOff x="0" y="0"/>
          <a:chExt cx="0" cy="0"/>
        </a:xfrm>
      </p:grpSpPr>
      <p:sp>
        <p:nvSpPr>
          <p:cNvPr id="188" name="Google Shape;188;p8"/>
          <p:cNvSpPr txBox="1"/>
          <p:nvPr>
            <p:ph type="title"/>
          </p:nvPr>
        </p:nvSpPr>
        <p:spPr>
          <a:xfrm>
            <a:off x="1012800" y="1474550"/>
            <a:ext cx="7118400" cy="172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8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89" name="Google Shape;189;p8"/>
          <p:cNvSpPr/>
          <p:nvPr/>
        </p:nvSpPr>
        <p:spPr>
          <a:xfrm flipH="1" rot="10800000">
            <a:off x="6195025" y="3876687"/>
            <a:ext cx="2949029" cy="1266663"/>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 name="Google Shape;190;p8"/>
          <p:cNvGrpSpPr/>
          <p:nvPr/>
        </p:nvGrpSpPr>
        <p:grpSpPr>
          <a:xfrm rot="10800000">
            <a:off x="3201980" y="-5250"/>
            <a:ext cx="5993978" cy="1659681"/>
            <a:chOff x="1" y="4129155"/>
            <a:chExt cx="3663353" cy="1014351"/>
          </a:xfrm>
        </p:grpSpPr>
        <p:sp>
          <p:nvSpPr>
            <p:cNvPr id="191" name="Google Shape;191;p8"/>
            <p:cNvSpPr/>
            <p:nvPr/>
          </p:nvSpPr>
          <p:spPr>
            <a:xfrm>
              <a:off x="1" y="4616275"/>
              <a:ext cx="3112763" cy="527231"/>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8"/>
            <p:cNvGrpSpPr/>
            <p:nvPr/>
          </p:nvGrpSpPr>
          <p:grpSpPr>
            <a:xfrm>
              <a:off x="116857" y="4129155"/>
              <a:ext cx="3546497" cy="952531"/>
              <a:chOff x="194282" y="229930"/>
              <a:chExt cx="3546497" cy="952531"/>
            </a:xfrm>
          </p:grpSpPr>
          <p:sp>
            <p:nvSpPr>
              <p:cNvPr id="193" name="Google Shape;193;p8"/>
              <p:cNvSpPr/>
              <p:nvPr/>
            </p:nvSpPr>
            <p:spPr>
              <a:xfrm>
                <a:off x="194282" y="229930"/>
                <a:ext cx="320206" cy="294966"/>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sp>
            <p:nvSpPr>
              <p:cNvPr id="194" name="Google Shape;194;p8"/>
              <p:cNvSpPr/>
              <p:nvPr/>
            </p:nvSpPr>
            <p:spPr>
              <a:xfrm>
                <a:off x="3523423" y="976686"/>
                <a:ext cx="217355" cy="205774"/>
              </a:xfrm>
              <a:custGeom>
                <a:rect b="b" l="l" r="r" t="t"/>
                <a:pathLst>
                  <a:path extrusionOk="0" h="10039" w="10604">
                    <a:moveTo>
                      <a:pt x="1210" y="2220"/>
                    </a:moveTo>
                    <a:cubicBezTo>
                      <a:pt x="2226" y="1258"/>
                      <a:pt x="4698" y="-92"/>
                      <a:pt x="6139" y="5"/>
                    </a:cubicBezTo>
                    <a:cubicBezTo>
                      <a:pt x="7580" y="103"/>
                      <a:pt x="9125" y="1854"/>
                      <a:pt x="9854" y="2805"/>
                    </a:cubicBezTo>
                    <a:cubicBezTo>
                      <a:pt x="10583" y="3756"/>
                      <a:pt x="10727" y="4671"/>
                      <a:pt x="10514" y="5709"/>
                    </a:cubicBezTo>
                    <a:cubicBezTo>
                      <a:pt x="10301" y="6747"/>
                      <a:pt x="9626" y="8319"/>
                      <a:pt x="8576" y="9032"/>
                    </a:cubicBezTo>
                    <a:cubicBezTo>
                      <a:pt x="7526" y="9745"/>
                      <a:pt x="5274" y="10199"/>
                      <a:pt x="4212" y="9987"/>
                    </a:cubicBezTo>
                    <a:cubicBezTo>
                      <a:pt x="3151" y="9775"/>
                      <a:pt x="2902" y="8460"/>
                      <a:pt x="2207" y="7758"/>
                    </a:cubicBezTo>
                    <a:cubicBezTo>
                      <a:pt x="1512" y="7056"/>
                      <a:pt x="208" y="6700"/>
                      <a:pt x="42" y="5777"/>
                    </a:cubicBezTo>
                    <a:cubicBezTo>
                      <a:pt x="-124" y="4854"/>
                      <a:pt x="194" y="3182"/>
                      <a:pt x="1210" y="2220"/>
                    </a:cubicBezTo>
                    <a:close/>
                  </a:path>
                </a:pathLst>
              </a:custGeom>
              <a:solidFill>
                <a:srgbClr val="F2AA80">
                  <a:alpha val="13130"/>
                </a:srgbClr>
              </a:solidFill>
              <a:ln>
                <a:noFill/>
              </a:ln>
            </p:spPr>
          </p:sp>
        </p:grpSp>
      </p:grpSp>
      <p:grpSp>
        <p:nvGrpSpPr>
          <p:cNvPr id="195" name="Google Shape;195;p8"/>
          <p:cNvGrpSpPr/>
          <p:nvPr/>
        </p:nvGrpSpPr>
        <p:grpSpPr>
          <a:xfrm flipH="1">
            <a:off x="304800" y="3939043"/>
            <a:ext cx="1540485" cy="1028816"/>
            <a:chOff x="7527648" y="3997591"/>
            <a:chExt cx="1540485" cy="1028816"/>
          </a:xfrm>
        </p:grpSpPr>
        <p:grpSp>
          <p:nvGrpSpPr>
            <p:cNvPr id="196" name="Google Shape;196;p8"/>
            <p:cNvGrpSpPr/>
            <p:nvPr/>
          </p:nvGrpSpPr>
          <p:grpSpPr>
            <a:xfrm>
              <a:off x="8383065" y="4506839"/>
              <a:ext cx="547664" cy="519569"/>
              <a:chOff x="3383825" y="120900"/>
              <a:chExt cx="1052188" cy="998211"/>
            </a:xfrm>
          </p:grpSpPr>
          <p:grpSp>
            <p:nvGrpSpPr>
              <p:cNvPr id="197" name="Google Shape;197;p8"/>
              <p:cNvGrpSpPr/>
              <p:nvPr/>
            </p:nvGrpSpPr>
            <p:grpSpPr>
              <a:xfrm>
                <a:off x="3383825" y="120900"/>
                <a:ext cx="1052188" cy="998211"/>
                <a:chOff x="3383825" y="120900"/>
                <a:chExt cx="1052188" cy="998211"/>
              </a:xfrm>
            </p:grpSpPr>
            <p:sp>
              <p:nvSpPr>
                <p:cNvPr id="198" name="Google Shape;198;p8"/>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8"/>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8"/>
            <p:cNvGrpSpPr/>
            <p:nvPr/>
          </p:nvGrpSpPr>
          <p:grpSpPr>
            <a:xfrm rot="-4131043">
              <a:off x="8694198" y="4051915"/>
              <a:ext cx="333038" cy="315953"/>
              <a:chOff x="3383825" y="120900"/>
              <a:chExt cx="1052188" cy="998211"/>
            </a:xfrm>
          </p:grpSpPr>
          <p:grpSp>
            <p:nvGrpSpPr>
              <p:cNvPr id="202" name="Google Shape;202;p8"/>
              <p:cNvGrpSpPr/>
              <p:nvPr/>
            </p:nvGrpSpPr>
            <p:grpSpPr>
              <a:xfrm>
                <a:off x="3383825" y="120900"/>
                <a:ext cx="1052188" cy="998211"/>
                <a:chOff x="3383825" y="120900"/>
                <a:chExt cx="1052188" cy="998211"/>
              </a:xfrm>
            </p:grpSpPr>
            <p:sp>
              <p:nvSpPr>
                <p:cNvPr id="203" name="Google Shape;203;p8"/>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8"/>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8"/>
            <p:cNvGrpSpPr/>
            <p:nvPr/>
          </p:nvGrpSpPr>
          <p:grpSpPr>
            <a:xfrm>
              <a:off x="7527648" y="4677000"/>
              <a:ext cx="312184" cy="296169"/>
              <a:chOff x="3383825" y="120900"/>
              <a:chExt cx="1052188" cy="998211"/>
            </a:xfrm>
          </p:grpSpPr>
          <p:grpSp>
            <p:nvGrpSpPr>
              <p:cNvPr id="207" name="Google Shape;207;p8"/>
              <p:cNvGrpSpPr/>
              <p:nvPr/>
            </p:nvGrpSpPr>
            <p:grpSpPr>
              <a:xfrm>
                <a:off x="3383825" y="120900"/>
                <a:ext cx="1052188" cy="998211"/>
                <a:chOff x="3383825" y="120900"/>
                <a:chExt cx="1052188" cy="998211"/>
              </a:xfrm>
            </p:grpSpPr>
            <p:sp>
              <p:nvSpPr>
                <p:cNvPr id="208" name="Google Shape;208;p8"/>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8"/>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1" name="Shape 211"/>
        <p:cNvGrpSpPr/>
        <p:nvPr/>
      </p:nvGrpSpPr>
      <p:grpSpPr>
        <a:xfrm>
          <a:off x="0" y="0"/>
          <a:ext cx="0" cy="0"/>
          <a:chOff x="0" y="0"/>
          <a:chExt cx="0" cy="0"/>
        </a:xfrm>
      </p:grpSpPr>
      <p:sp>
        <p:nvSpPr>
          <p:cNvPr id="212" name="Google Shape;212;p9"/>
          <p:cNvSpPr txBox="1"/>
          <p:nvPr>
            <p:ph type="title"/>
          </p:nvPr>
        </p:nvSpPr>
        <p:spPr>
          <a:xfrm>
            <a:off x="2201850" y="1116051"/>
            <a:ext cx="4740300" cy="94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3" name="Google Shape;213;p9"/>
          <p:cNvSpPr txBox="1"/>
          <p:nvPr>
            <p:ph idx="1" type="subTitle"/>
          </p:nvPr>
        </p:nvSpPr>
        <p:spPr>
          <a:xfrm>
            <a:off x="2201925" y="2075007"/>
            <a:ext cx="4740300" cy="116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 name="Google Shape;214;p9"/>
          <p:cNvSpPr/>
          <p:nvPr/>
        </p:nvSpPr>
        <p:spPr>
          <a:xfrm flipH="1" rot="10800000">
            <a:off x="4637174" y="3586669"/>
            <a:ext cx="4506844" cy="1556832"/>
          </a:xfrm>
          <a:custGeom>
            <a:rect b="b" l="l" r="r" t="t"/>
            <a:pathLst>
              <a:path extrusionOk="0" h="11644" w="33708">
                <a:moveTo>
                  <a:pt x="918" y="1"/>
                </a:moveTo>
                <a:cubicBezTo>
                  <a:pt x="918" y="1"/>
                  <a:pt x="1" y="4620"/>
                  <a:pt x="7692" y="5037"/>
                </a:cubicBezTo>
                <a:cubicBezTo>
                  <a:pt x="8270" y="5067"/>
                  <a:pt x="8839" y="5080"/>
                  <a:pt x="9400" y="5080"/>
                </a:cubicBezTo>
                <a:cubicBezTo>
                  <a:pt x="12665" y="5080"/>
                  <a:pt x="15638" y="4642"/>
                  <a:pt x="18195" y="4642"/>
                </a:cubicBezTo>
                <a:cubicBezTo>
                  <a:pt x="21058" y="4642"/>
                  <a:pt x="23399" y="5192"/>
                  <a:pt x="25040" y="7525"/>
                </a:cubicBezTo>
                <a:cubicBezTo>
                  <a:pt x="27635" y="11228"/>
                  <a:pt x="31419" y="11644"/>
                  <a:pt x="32986" y="11644"/>
                </a:cubicBezTo>
                <a:cubicBezTo>
                  <a:pt x="33439" y="11644"/>
                  <a:pt x="33707" y="11609"/>
                  <a:pt x="33707" y="11609"/>
                </a:cubicBezTo>
                <a:lnTo>
                  <a:pt x="33707" y="1"/>
                </a:ln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 name="Google Shape;215;p9"/>
          <p:cNvGrpSpPr/>
          <p:nvPr/>
        </p:nvGrpSpPr>
        <p:grpSpPr>
          <a:xfrm flipH="1" rot="10800000">
            <a:off x="1" y="-5250"/>
            <a:ext cx="3601181" cy="1014350"/>
            <a:chOff x="1" y="4129149"/>
            <a:chExt cx="3601181" cy="1014350"/>
          </a:xfrm>
        </p:grpSpPr>
        <p:sp>
          <p:nvSpPr>
            <p:cNvPr id="216" name="Google Shape;216;p9"/>
            <p:cNvSpPr/>
            <p:nvPr/>
          </p:nvSpPr>
          <p:spPr>
            <a:xfrm>
              <a:off x="1" y="4506850"/>
              <a:ext cx="3112763" cy="636649"/>
            </a:xfrm>
            <a:custGeom>
              <a:rect b="b" l="l" r="r" t="t"/>
              <a:pathLst>
                <a:path extrusionOk="0" h="9026" w="33148">
                  <a:moveTo>
                    <a:pt x="1" y="0"/>
                  </a:moveTo>
                  <a:lnTo>
                    <a:pt x="1" y="9025"/>
                  </a:lnTo>
                  <a:lnTo>
                    <a:pt x="33148" y="9025"/>
                  </a:lnTo>
                  <a:cubicBezTo>
                    <a:pt x="33148" y="9025"/>
                    <a:pt x="31589" y="6580"/>
                    <a:pt x="29173" y="6580"/>
                  </a:cubicBezTo>
                  <a:cubicBezTo>
                    <a:pt x="28935" y="6580"/>
                    <a:pt x="28687" y="6603"/>
                    <a:pt x="28433" y="6656"/>
                  </a:cubicBezTo>
                  <a:cubicBezTo>
                    <a:pt x="27888" y="6770"/>
                    <a:pt x="27404" y="6832"/>
                    <a:pt x="26954" y="6832"/>
                  </a:cubicBezTo>
                  <a:cubicBezTo>
                    <a:pt x="25062" y="6832"/>
                    <a:pt x="23761" y="5745"/>
                    <a:pt x="20991" y="2917"/>
                  </a:cubicBezTo>
                  <a:cubicBezTo>
                    <a:pt x="19575" y="1466"/>
                    <a:pt x="17597" y="968"/>
                    <a:pt x="15440" y="968"/>
                  </a:cubicBezTo>
                  <a:cubicBezTo>
                    <a:pt x="12376" y="968"/>
                    <a:pt x="8949" y="1974"/>
                    <a:pt x="6251" y="2679"/>
                  </a:cubicBezTo>
                  <a:cubicBezTo>
                    <a:pt x="5633" y="2841"/>
                    <a:pt x="5069" y="2910"/>
                    <a:pt x="4554" y="2910"/>
                  </a:cubicBezTo>
                  <a:cubicBezTo>
                    <a:pt x="1232" y="2910"/>
                    <a:pt x="1" y="0"/>
                    <a:pt x="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 name="Google Shape;217;p9"/>
            <p:cNvGrpSpPr/>
            <p:nvPr/>
          </p:nvGrpSpPr>
          <p:grpSpPr>
            <a:xfrm>
              <a:off x="116855" y="4129149"/>
              <a:ext cx="3484328" cy="897256"/>
              <a:chOff x="194280" y="229924"/>
              <a:chExt cx="3484328" cy="897256"/>
            </a:xfrm>
          </p:grpSpPr>
          <p:sp>
            <p:nvSpPr>
              <p:cNvPr id="218" name="Google Shape;218;p9"/>
              <p:cNvSpPr/>
              <p:nvPr/>
            </p:nvSpPr>
            <p:spPr>
              <a:xfrm>
                <a:off x="194280" y="229924"/>
                <a:ext cx="362675" cy="334125"/>
              </a:xfrm>
              <a:custGeom>
                <a:rect b="b" l="l" r="r" t="t"/>
                <a:pathLst>
                  <a:path extrusionOk="0" h="13365" w="14507">
                    <a:moveTo>
                      <a:pt x="2794" y="1219"/>
                    </a:moveTo>
                    <a:cubicBezTo>
                      <a:pt x="4368" y="119"/>
                      <a:pt x="7649" y="-183"/>
                      <a:pt x="9466" y="100"/>
                    </a:cubicBezTo>
                    <a:cubicBezTo>
                      <a:pt x="11283" y="383"/>
                      <a:pt x="12873" y="1627"/>
                      <a:pt x="13695" y="2919"/>
                    </a:cubicBezTo>
                    <a:cubicBezTo>
                      <a:pt x="14517" y="4211"/>
                      <a:pt x="14635" y="6326"/>
                      <a:pt x="14400" y="7853"/>
                    </a:cubicBezTo>
                    <a:cubicBezTo>
                      <a:pt x="14165" y="9380"/>
                      <a:pt x="13638" y="11166"/>
                      <a:pt x="12285" y="12082"/>
                    </a:cubicBezTo>
                    <a:cubicBezTo>
                      <a:pt x="10932" y="12998"/>
                      <a:pt x="8045" y="13465"/>
                      <a:pt x="6283" y="13347"/>
                    </a:cubicBezTo>
                    <a:cubicBezTo>
                      <a:pt x="4521" y="13230"/>
                      <a:pt x="2756" y="12485"/>
                      <a:pt x="1713" y="11377"/>
                    </a:cubicBezTo>
                    <a:cubicBezTo>
                      <a:pt x="670" y="10270"/>
                      <a:pt x="-155" y="8395"/>
                      <a:pt x="25" y="6702"/>
                    </a:cubicBezTo>
                    <a:cubicBezTo>
                      <a:pt x="205" y="5009"/>
                      <a:pt x="1221" y="2319"/>
                      <a:pt x="2794" y="1219"/>
                    </a:cubicBezTo>
                    <a:close/>
                  </a:path>
                </a:pathLst>
              </a:custGeom>
              <a:solidFill>
                <a:srgbClr val="F2AA80">
                  <a:alpha val="13130"/>
                </a:srgbClr>
              </a:solidFill>
              <a:ln>
                <a:noFill/>
              </a:ln>
            </p:spPr>
          </p:sp>
          <p:sp>
            <p:nvSpPr>
              <p:cNvPr id="219" name="Google Shape;219;p9"/>
              <p:cNvSpPr/>
              <p:nvPr/>
            </p:nvSpPr>
            <p:spPr>
              <a:xfrm>
                <a:off x="3461252" y="921406"/>
                <a:ext cx="217355" cy="205774"/>
              </a:xfrm>
              <a:custGeom>
                <a:rect b="b" l="l" r="r" t="t"/>
                <a:pathLst>
                  <a:path extrusionOk="0" h="10039" w="10604">
                    <a:moveTo>
                      <a:pt x="1210" y="2220"/>
                    </a:moveTo>
                    <a:cubicBezTo>
                      <a:pt x="2226" y="1258"/>
                      <a:pt x="4698" y="-92"/>
                      <a:pt x="6139" y="5"/>
                    </a:cubicBezTo>
                    <a:cubicBezTo>
                      <a:pt x="7580" y="103"/>
                      <a:pt x="9125" y="1854"/>
                      <a:pt x="9854" y="2805"/>
                    </a:cubicBezTo>
                    <a:cubicBezTo>
                      <a:pt x="10583" y="3756"/>
                      <a:pt x="10727" y="4671"/>
                      <a:pt x="10514" y="5709"/>
                    </a:cubicBezTo>
                    <a:cubicBezTo>
                      <a:pt x="10301" y="6747"/>
                      <a:pt x="9626" y="8319"/>
                      <a:pt x="8576" y="9032"/>
                    </a:cubicBezTo>
                    <a:cubicBezTo>
                      <a:pt x="7526" y="9745"/>
                      <a:pt x="5274" y="10199"/>
                      <a:pt x="4212" y="9987"/>
                    </a:cubicBezTo>
                    <a:cubicBezTo>
                      <a:pt x="3151" y="9775"/>
                      <a:pt x="2902" y="8460"/>
                      <a:pt x="2207" y="7758"/>
                    </a:cubicBezTo>
                    <a:cubicBezTo>
                      <a:pt x="1512" y="7056"/>
                      <a:pt x="208" y="6700"/>
                      <a:pt x="42" y="5777"/>
                    </a:cubicBezTo>
                    <a:cubicBezTo>
                      <a:pt x="-124" y="4854"/>
                      <a:pt x="194" y="3182"/>
                      <a:pt x="1210" y="2220"/>
                    </a:cubicBezTo>
                    <a:close/>
                  </a:path>
                </a:pathLst>
              </a:custGeom>
              <a:solidFill>
                <a:srgbClr val="F2AA80">
                  <a:alpha val="13130"/>
                </a:srgbClr>
              </a:solidFill>
              <a:ln>
                <a:noFill/>
              </a:ln>
            </p:spPr>
          </p:sp>
        </p:grpSp>
      </p:grpSp>
      <p:grpSp>
        <p:nvGrpSpPr>
          <p:cNvPr id="220" name="Google Shape;220;p9"/>
          <p:cNvGrpSpPr/>
          <p:nvPr/>
        </p:nvGrpSpPr>
        <p:grpSpPr>
          <a:xfrm flipH="1" rot="10800000">
            <a:off x="7350673" y="170391"/>
            <a:ext cx="1540485" cy="1028816"/>
            <a:chOff x="7527648" y="3997591"/>
            <a:chExt cx="1540485" cy="1028816"/>
          </a:xfrm>
        </p:grpSpPr>
        <p:grpSp>
          <p:nvGrpSpPr>
            <p:cNvPr id="221" name="Google Shape;221;p9"/>
            <p:cNvGrpSpPr/>
            <p:nvPr/>
          </p:nvGrpSpPr>
          <p:grpSpPr>
            <a:xfrm>
              <a:off x="8383065" y="4506839"/>
              <a:ext cx="547664" cy="519569"/>
              <a:chOff x="3383825" y="120900"/>
              <a:chExt cx="1052188" cy="998211"/>
            </a:xfrm>
          </p:grpSpPr>
          <p:grpSp>
            <p:nvGrpSpPr>
              <p:cNvPr id="222" name="Google Shape;222;p9"/>
              <p:cNvGrpSpPr/>
              <p:nvPr/>
            </p:nvGrpSpPr>
            <p:grpSpPr>
              <a:xfrm>
                <a:off x="3383825" y="120900"/>
                <a:ext cx="1052188" cy="998211"/>
                <a:chOff x="3383825" y="120900"/>
                <a:chExt cx="1052188" cy="998211"/>
              </a:xfrm>
            </p:grpSpPr>
            <p:sp>
              <p:nvSpPr>
                <p:cNvPr id="223" name="Google Shape;223;p9"/>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9"/>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9"/>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9"/>
            <p:cNvGrpSpPr/>
            <p:nvPr/>
          </p:nvGrpSpPr>
          <p:grpSpPr>
            <a:xfrm rot="-4131043">
              <a:off x="8694198" y="4051915"/>
              <a:ext cx="333038" cy="315953"/>
              <a:chOff x="3383825" y="120900"/>
              <a:chExt cx="1052188" cy="998211"/>
            </a:xfrm>
          </p:grpSpPr>
          <p:grpSp>
            <p:nvGrpSpPr>
              <p:cNvPr id="227" name="Google Shape;227;p9"/>
              <p:cNvGrpSpPr/>
              <p:nvPr/>
            </p:nvGrpSpPr>
            <p:grpSpPr>
              <a:xfrm>
                <a:off x="3383825" y="120900"/>
                <a:ext cx="1052188" cy="998211"/>
                <a:chOff x="3383825" y="120900"/>
                <a:chExt cx="1052188" cy="998211"/>
              </a:xfrm>
            </p:grpSpPr>
            <p:sp>
              <p:nvSpPr>
                <p:cNvPr id="228" name="Google Shape;228;p9"/>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9"/>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9"/>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9"/>
            <p:cNvGrpSpPr/>
            <p:nvPr/>
          </p:nvGrpSpPr>
          <p:grpSpPr>
            <a:xfrm>
              <a:off x="7527648" y="4677000"/>
              <a:ext cx="312184" cy="296169"/>
              <a:chOff x="3383825" y="120900"/>
              <a:chExt cx="1052188" cy="998211"/>
            </a:xfrm>
          </p:grpSpPr>
          <p:grpSp>
            <p:nvGrpSpPr>
              <p:cNvPr id="232" name="Google Shape;232;p9"/>
              <p:cNvGrpSpPr/>
              <p:nvPr/>
            </p:nvGrpSpPr>
            <p:grpSpPr>
              <a:xfrm>
                <a:off x="3383825" y="120900"/>
                <a:ext cx="1052188" cy="998211"/>
                <a:chOff x="3383825" y="120900"/>
                <a:chExt cx="1052188" cy="998211"/>
              </a:xfrm>
            </p:grpSpPr>
            <p:sp>
              <p:nvSpPr>
                <p:cNvPr id="233" name="Google Shape;233;p9"/>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9"/>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6" name="Google Shape;236;p9"/>
          <p:cNvGrpSpPr/>
          <p:nvPr/>
        </p:nvGrpSpPr>
        <p:grpSpPr>
          <a:xfrm rot="-5126960">
            <a:off x="319558" y="4348694"/>
            <a:ext cx="547707" cy="519609"/>
            <a:chOff x="3383825" y="120900"/>
            <a:chExt cx="1052188" cy="998211"/>
          </a:xfrm>
        </p:grpSpPr>
        <p:grpSp>
          <p:nvGrpSpPr>
            <p:cNvPr id="237" name="Google Shape;237;p9"/>
            <p:cNvGrpSpPr/>
            <p:nvPr/>
          </p:nvGrpSpPr>
          <p:grpSpPr>
            <a:xfrm>
              <a:off x="3383825" y="120900"/>
              <a:ext cx="1052188" cy="998211"/>
              <a:chOff x="3383825" y="120900"/>
              <a:chExt cx="1052188" cy="998211"/>
            </a:xfrm>
          </p:grpSpPr>
          <p:sp>
            <p:nvSpPr>
              <p:cNvPr id="238" name="Google Shape;238;p9"/>
              <p:cNvSpPr/>
              <p:nvPr/>
            </p:nvSpPr>
            <p:spPr>
              <a:xfrm>
                <a:off x="3383825" y="174878"/>
                <a:ext cx="999181" cy="944233"/>
              </a:xfrm>
              <a:custGeom>
                <a:rect b="b" l="l" r="r" t="t"/>
                <a:pathLst>
                  <a:path extrusionOk="0" h="11668" w="12347">
                    <a:moveTo>
                      <a:pt x="6188" y="0"/>
                    </a:moveTo>
                    <a:cubicBezTo>
                      <a:pt x="5798" y="0"/>
                      <a:pt x="5405" y="39"/>
                      <a:pt x="5013" y="120"/>
                    </a:cubicBezTo>
                    <a:cubicBezTo>
                      <a:pt x="2703" y="585"/>
                      <a:pt x="893" y="2406"/>
                      <a:pt x="453" y="4716"/>
                    </a:cubicBezTo>
                    <a:cubicBezTo>
                      <a:pt x="0" y="7038"/>
                      <a:pt x="988" y="9395"/>
                      <a:pt x="2965" y="10693"/>
                    </a:cubicBezTo>
                    <a:cubicBezTo>
                      <a:pt x="3954" y="11352"/>
                      <a:pt x="5071" y="11668"/>
                      <a:pt x="6176" y="11668"/>
                    </a:cubicBezTo>
                    <a:cubicBezTo>
                      <a:pt x="8065" y="11668"/>
                      <a:pt x="9918" y="10747"/>
                      <a:pt x="11037" y="9050"/>
                    </a:cubicBezTo>
                    <a:cubicBezTo>
                      <a:pt x="12347" y="7085"/>
                      <a:pt x="12335" y="4526"/>
                      <a:pt x="11013" y="2573"/>
                    </a:cubicBezTo>
                    <a:cubicBezTo>
                      <a:pt x="9916" y="942"/>
                      <a:pt x="8096" y="0"/>
                      <a:pt x="6188" y="0"/>
                    </a:cubicBezTo>
                    <a:close/>
                  </a:path>
                </a:pathLst>
              </a:custGeom>
              <a:solidFill>
                <a:srgbClr val="000000">
                  <a:alpha val="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9"/>
              <p:cNvSpPr/>
              <p:nvPr/>
            </p:nvSpPr>
            <p:spPr>
              <a:xfrm>
                <a:off x="3502301" y="120900"/>
                <a:ext cx="933713" cy="926106"/>
              </a:xfrm>
              <a:custGeom>
                <a:rect b="b" l="l" r="r" t="t"/>
                <a:pathLst>
                  <a:path extrusionOk="0" h="11444" w="11538">
                    <a:moveTo>
                      <a:pt x="5768" y="1"/>
                    </a:moveTo>
                    <a:cubicBezTo>
                      <a:pt x="5739" y="1"/>
                      <a:pt x="5709" y="1"/>
                      <a:pt x="5680" y="1"/>
                    </a:cubicBezTo>
                    <a:cubicBezTo>
                      <a:pt x="2525" y="49"/>
                      <a:pt x="1" y="2645"/>
                      <a:pt x="48" y="5812"/>
                    </a:cubicBezTo>
                    <a:cubicBezTo>
                      <a:pt x="95" y="8937"/>
                      <a:pt x="2643" y="11444"/>
                      <a:pt x="5770" y="11444"/>
                    </a:cubicBezTo>
                    <a:cubicBezTo>
                      <a:pt x="5800" y="11444"/>
                      <a:pt x="5829" y="11444"/>
                      <a:pt x="5858" y="11443"/>
                    </a:cubicBezTo>
                    <a:cubicBezTo>
                      <a:pt x="9014" y="11396"/>
                      <a:pt x="11538" y="8800"/>
                      <a:pt x="11490" y="5633"/>
                    </a:cubicBezTo>
                    <a:cubicBezTo>
                      <a:pt x="11443" y="2507"/>
                      <a:pt x="8895" y="1"/>
                      <a:pt x="5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9"/>
            <p:cNvSpPr/>
            <p:nvPr/>
          </p:nvSpPr>
          <p:spPr>
            <a:xfrm>
              <a:off x="3701783" y="352672"/>
              <a:ext cx="588729" cy="431087"/>
            </a:xfrm>
            <a:custGeom>
              <a:rect b="b" l="l" r="r" t="t"/>
              <a:pathLst>
                <a:path extrusionOk="0" h="5327" w="7275">
                  <a:moveTo>
                    <a:pt x="795" y="0"/>
                  </a:moveTo>
                  <a:cubicBezTo>
                    <a:pt x="678" y="0"/>
                    <a:pt x="562" y="58"/>
                    <a:pt x="488" y="162"/>
                  </a:cubicBezTo>
                  <a:lnTo>
                    <a:pt x="107" y="745"/>
                  </a:lnTo>
                  <a:cubicBezTo>
                    <a:pt x="0" y="912"/>
                    <a:pt x="48" y="1138"/>
                    <a:pt x="214" y="1245"/>
                  </a:cubicBezTo>
                  <a:lnTo>
                    <a:pt x="6275" y="5269"/>
                  </a:lnTo>
                  <a:cubicBezTo>
                    <a:pt x="6335" y="5308"/>
                    <a:pt x="6403" y="5327"/>
                    <a:pt x="6471" y="5327"/>
                  </a:cubicBezTo>
                  <a:cubicBezTo>
                    <a:pt x="6591" y="5327"/>
                    <a:pt x="6711" y="5269"/>
                    <a:pt x="6787" y="5162"/>
                  </a:cubicBezTo>
                  <a:lnTo>
                    <a:pt x="7168" y="4591"/>
                  </a:lnTo>
                  <a:cubicBezTo>
                    <a:pt x="7275" y="4412"/>
                    <a:pt x="7227" y="4186"/>
                    <a:pt x="7061" y="4079"/>
                  </a:cubicBezTo>
                  <a:lnTo>
                    <a:pt x="1000" y="66"/>
                  </a:lnTo>
                  <a:cubicBezTo>
                    <a:pt x="937" y="21"/>
                    <a:pt x="866" y="0"/>
                    <a:pt x="795"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1" name="Shape 241"/>
        <p:cNvGrpSpPr/>
        <p:nvPr/>
      </p:nvGrpSpPr>
      <p:grpSpPr>
        <a:xfrm>
          <a:off x="0" y="0"/>
          <a:ext cx="0" cy="0"/>
          <a:chOff x="0" y="0"/>
          <a:chExt cx="0" cy="0"/>
        </a:xfrm>
      </p:grpSpPr>
      <p:sp>
        <p:nvSpPr>
          <p:cNvPr id="242" name="Google Shape;242;p10"/>
          <p:cNvSpPr/>
          <p:nvPr>
            <p:ph idx="2" type="pic"/>
          </p:nvPr>
        </p:nvSpPr>
        <p:spPr>
          <a:xfrm>
            <a:off x="0" y="0"/>
            <a:ext cx="9144000" cy="5143500"/>
          </a:xfrm>
          <a:prstGeom prst="rect">
            <a:avLst/>
          </a:prstGeom>
          <a:noFill/>
          <a:ln>
            <a:noFill/>
          </a:ln>
        </p:spPr>
      </p:sp>
      <p:sp>
        <p:nvSpPr>
          <p:cNvPr id="243" name="Google Shape;243;p10"/>
          <p:cNvSpPr txBox="1"/>
          <p:nvPr>
            <p:ph type="title"/>
          </p:nvPr>
        </p:nvSpPr>
        <p:spPr>
          <a:xfrm>
            <a:off x="5077000" y="3334100"/>
            <a:ext cx="3351900" cy="12744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4500"/>
              <a:buNone/>
              <a:defRPr sz="3600"/>
            </a:lvl1pPr>
            <a:lvl2pPr lvl="1" rtl="0" algn="ctr">
              <a:spcBef>
                <a:spcPts val="0"/>
              </a:spcBef>
              <a:spcAft>
                <a:spcPts val="0"/>
              </a:spcAft>
              <a:buSzPts val="4500"/>
              <a:buNone/>
              <a:defRPr/>
            </a:lvl2pPr>
            <a:lvl3pPr lvl="2" rtl="0" algn="ctr">
              <a:spcBef>
                <a:spcPts val="0"/>
              </a:spcBef>
              <a:spcAft>
                <a:spcPts val="0"/>
              </a:spcAft>
              <a:buSzPts val="4500"/>
              <a:buNone/>
              <a:defRPr/>
            </a:lvl3pPr>
            <a:lvl4pPr lvl="3" rtl="0" algn="ctr">
              <a:spcBef>
                <a:spcPts val="0"/>
              </a:spcBef>
              <a:spcAft>
                <a:spcPts val="0"/>
              </a:spcAft>
              <a:buSzPts val="4500"/>
              <a:buNone/>
              <a:defRPr/>
            </a:lvl4pPr>
            <a:lvl5pPr lvl="4" rtl="0" algn="ctr">
              <a:spcBef>
                <a:spcPts val="0"/>
              </a:spcBef>
              <a:spcAft>
                <a:spcPts val="0"/>
              </a:spcAft>
              <a:buSzPts val="4500"/>
              <a:buNone/>
              <a:defRPr/>
            </a:lvl5pPr>
            <a:lvl6pPr lvl="5" rtl="0" algn="ctr">
              <a:spcBef>
                <a:spcPts val="0"/>
              </a:spcBef>
              <a:spcAft>
                <a:spcPts val="0"/>
              </a:spcAft>
              <a:buSzPts val="4500"/>
              <a:buNone/>
              <a:defRPr/>
            </a:lvl6pPr>
            <a:lvl7pPr lvl="6" rtl="0" algn="ctr">
              <a:spcBef>
                <a:spcPts val="0"/>
              </a:spcBef>
              <a:spcAft>
                <a:spcPts val="0"/>
              </a:spcAft>
              <a:buSzPts val="4500"/>
              <a:buNone/>
              <a:defRPr/>
            </a:lvl7pPr>
            <a:lvl8pPr lvl="7" rtl="0" algn="ctr">
              <a:spcBef>
                <a:spcPts val="0"/>
              </a:spcBef>
              <a:spcAft>
                <a:spcPts val="0"/>
              </a:spcAft>
              <a:buSzPts val="4500"/>
              <a:buNone/>
              <a:defRPr/>
            </a:lvl8pPr>
            <a:lvl9pPr lvl="8" rtl="0" algn="ctr">
              <a:spcBef>
                <a:spcPts val="0"/>
              </a:spcBef>
              <a:spcAft>
                <a:spcPts val="0"/>
              </a:spcAft>
              <a:buSzPts val="4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8.xml"/><Relationship Id="rId22" Type="http://schemas.openxmlformats.org/officeDocument/2006/relationships/slideLayout" Target="../slideLayouts/slideLayout50.xml"/><Relationship Id="rId21" Type="http://schemas.openxmlformats.org/officeDocument/2006/relationships/slideLayout" Target="../slideLayouts/slideLayout49.xml"/><Relationship Id="rId24" Type="http://schemas.openxmlformats.org/officeDocument/2006/relationships/slideLayout" Target="../slideLayouts/slideLayout52.xml"/><Relationship Id="rId23" Type="http://schemas.openxmlformats.org/officeDocument/2006/relationships/slideLayout" Target="../slideLayouts/slideLayout51.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26" Type="http://schemas.openxmlformats.org/officeDocument/2006/relationships/slideLayout" Target="../slideLayouts/slideLayout54.xml"/><Relationship Id="rId25" Type="http://schemas.openxmlformats.org/officeDocument/2006/relationships/slideLayout" Target="../slideLayouts/slideLayout53.xml"/><Relationship Id="rId28" Type="http://schemas.openxmlformats.org/officeDocument/2006/relationships/slideLayout" Target="../slideLayouts/slideLayout56.xml"/><Relationship Id="rId27" Type="http://schemas.openxmlformats.org/officeDocument/2006/relationships/slideLayout" Target="../slideLayouts/slideLayout55.xml"/><Relationship Id="rId5" Type="http://schemas.openxmlformats.org/officeDocument/2006/relationships/slideLayout" Target="../slideLayouts/slideLayout33.xml"/><Relationship Id="rId6" Type="http://schemas.openxmlformats.org/officeDocument/2006/relationships/slideLayout" Target="../slideLayouts/slideLayout34.xml"/><Relationship Id="rId29" Type="http://schemas.openxmlformats.org/officeDocument/2006/relationships/theme" Target="../theme/theme3.xml"/><Relationship Id="rId7" Type="http://schemas.openxmlformats.org/officeDocument/2006/relationships/slideLayout" Target="../slideLayouts/slideLayout35.xml"/><Relationship Id="rId8" Type="http://schemas.openxmlformats.org/officeDocument/2006/relationships/slideLayout" Target="../slideLayouts/slideLayout36.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9" Type="http://schemas.openxmlformats.org/officeDocument/2006/relationships/slideLayout" Target="../slideLayouts/slideLayout47.xml"/><Relationship Id="rId18"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4500"/>
              <a:buFont typeface="Barlow Condensed"/>
              <a:buNone/>
              <a:defRPr b="1" sz="4500">
                <a:solidFill>
                  <a:schemeClr val="dk1"/>
                </a:solidFill>
                <a:latin typeface="Barlow Condensed"/>
                <a:ea typeface="Barlow Condensed"/>
                <a:cs typeface="Barlow Condensed"/>
                <a:sym typeface="Barlow Condensed"/>
              </a:defRPr>
            </a:lvl1pPr>
            <a:lvl2pPr lvl="1" rtl="0">
              <a:spcBef>
                <a:spcPts val="0"/>
              </a:spcBef>
              <a:spcAft>
                <a:spcPts val="0"/>
              </a:spcAft>
              <a:buClr>
                <a:schemeClr val="dk1"/>
              </a:buClr>
              <a:buSzPts val="4500"/>
              <a:buFont typeface="Barlow Condensed"/>
              <a:buNone/>
              <a:defRPr b="1" sz="4500">
                <a:solidFill>
                  <a:schemeClr val="dk1"/>
                </a:solidFill>
                <a:latin typeface="Barlow Condensed"/>
                <a:ea typeface="Barlow Condensed"/>
                <a:cs typeface="Barlow Condensed"/>
                <a:sym typeface="Barlow Condensed"/>
              </a:defRPr>
            </a:lvl2pPr>
            <a:lvl3pPr lvl="2" rtl="0">
              <a:spcBef>
                <a:spcPts val="0"/>
              </a:spcBef>
              <a:spcAft>
                <a:spcPts val="0"/>
              </a:spcAft>
              <a:buClr>
                <a:schemeClr val="dk1"/>
              </a:buClr>
              <a:buSzPts val="4500"/>
              <a:buFont typeface="Barlow Condensed"/>
              <a:buNone/>
              <a:defRPr b="1" sz="4500">
                <a:solidFill>
                  <a:schemeClr val="dk1"/>
                </a:solidFill>
                <a:latin typeface="Barlow Condensed"/>
                <a:ea typeface="Barlow Condensed"/>
                <a:cs typeface="Barlow Condensed"/>
                <a:sym typeface="Barlow Condensed"/>
              </a:defRPr>
            </a:lvl3pPr>
            <a:lvl4pPr lvl="3" rtl="0">
              <a:spcBef>
                <a:spcPts val="0"/>
              </a:spcBef>
              <a:spcAft>
                <a:spcPts val="0"/>
              </a:spcAft>
              <a:buClr>
                <a:schemeClr val="dk1"/>
              </a:buClr>
              <a:buSzPts val="4500"/>
              <a:buFont typeface="Barlow Condensed"/>
              <a:buNone/>
              <a:defRPr b="1" sz="4500">
                <a:solidFill>
                  <a:schemeClr val="dk1"/>
                </a:solidFill>
                <a:latin typeface="Barlow Condensed"/>
                <a:ea typeface="Barlow Condensed"/>
                <a:cs typeface="Barlow Condensed"/>
                <a:sym typeface="Barlow Condensed"/>
              </a:defRPr>
            </a:lvl4pPr>
            <a:lvl5pPr lvl="4" rtl="0">
              <a:spcBef>
                <a:spcPts val="0"/>
              </a:spcBef>
              <a:spcAft>
                <a:spcPts val="0"/>
              </a:spcAft>
              <a:buClr>
                <a:schemeClr val="dk1"/>
              </a:buClr>
              <a:buSzPts val="4500"/>
              <a:buFont typeface="Barlow Condensed"/>
              <a:buNone/>
              <a:defRPr b="1" sz="4500">
                <a:solidFill>
                  <a:schemeClr val="dk1"/>
                </a:solidFill>
                <a:latin typeface="Barlow Condensed"/>
                <a:ea typeface="Barlow Condensed"/>
                <a:cs typeface="Barlow Condensed"/>
                <a:sym typeface="Barlow Condensed"/>
              </a:defRPr>
            </a:lvl5pPr>
            <a:lvl6pPr lvl="5" rtl="0">
              <a:spcBef>
                <a:spcPts val="0"/>
              </a:spcBef>
              <a:spcAft>
                <a:spcPts val="0"/>
              </a:spcAft>
              <a:buClr>
                <a:schemeClr val="dk1"/>
              </a:buClr>
              <a:buSzPts val="4500"/>
              <a:buFont typeface="Barlow Condensed"/>
              <a:buNone/>
              <a:defRPr b="1" sz="4500">
                <a:solidFill>
                  <a:schemeClr val="dk1"/>
                </a:solidFill>
                <a:latin typeface="Barlow Condensed"/>
                <a:ea typeface="Barlow Condensed"/>
                <a:cs typeface="Barlow Condensed"/>
                <a:sym typeface="Barlow Condensed"/>
              </a:defRPr>
            </a:lvl6pPr>
            <a:lvl7pPr lvl="6" rtl="0">
              <a:spcBef>
                <a:spcPts val="0"/>
              </a:spcBef>
              <a:spcAft>
                <a:spcPts val="0"/>
              </a:spcAft>
              <a:buClr>
                <a:schemeClr val="dk1"/>
              </a:buClr>
              <a:buSzPts val="4500"/>
              <a:buFont typeface="Barlow Condensed"/>
              <a:buNone/>
              <a:defRPr b="1" sz="4500">
                <a:solidFill>
                  <a:schemeClr val="dk1"/>
                </a:solidFill>
                <a:latin typeface="Barlow Condensed"/>
                <a:ea typeface="Barlow Condensed"/>
                <a:cs typeface="Barlow Condensed"/>
                <a:sym typeface="Barlow Condensed"/>
              </a:defRPr>
            </a:lvl7pPr>
            <a:lvl8pPr lvl="7" rtl="0">
              <a:spcBef>
                <a:spcPts val="0"/>
              </a:spcBef>
              <a:spcAft>
                <a:spcPts val="0"/>
              </a:spcAft>
              <a:buClr>
                <a:schemeClr val="dk1"/>
              </a:buClr>
              <a:buSzPts val="4500"/>
              <a:buFont typeface="Barlow Condensed"/>
              <a:buNone/>
              <a:defRPr b="1" sz="4500">
                <a:solidFill>
                  <a:schemeClr val="dk1"/>
                </a:solidFill>
                <a:latin typeface="Barlow Condensed"/>
                <a:ea typeface="Barlow Condensed"/>
                <a:cs typeface="Barlow Condensed"/>
                <a:sym typeface="Barlow Condensed"/>
              </a:defRPr>
            </a:lvl8pPr>
            <a:lvl9pPr lvl="8" rtl="0">
              <a:spcBef>
                <a:spcPts val="0"/>
              </a:spcBef>
              <a:spcAft>
                <a:spcPts val="0"/>
              </a:spcAft>
              <a:buClr>
                <a:schemeClr val="dk1"/>
              </a:buClr>
              <a:buSzPts val="4500"/>
              <a:buFont typeface="Barlow Condensed"/>
              <a:buNone/>
              <a:defRPr b="1" sz="4500">
                <a:solidFill>
                  <a:schemeClr val="dk1"/>
                </a:solidFill>
                <a:latin typeface="Barlow Condensed"/>
                <a:ea typeface="Barlow Condensed"/>
                <a:cs typeface="Barlow Condensed"/>
                <a:sym typeface="Barlow Condensed"/>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1pPr>
            <a:lvl2pPr indent="-317500" lvl="1" marL="9144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2pPr>
            <a:lvl3pPr indent="-317500" lvl="2" marL="13716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3pPr>
            <a:lvl4pPr indent="-317500" lvl="3" marL="18288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4pPr>
            <a:lvl5pPr indent="-317500" lvl="4" marL="22860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5pPr>
            <a:lvl6pPr indent="-317500" lvl="5" marL="27432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6pPr>
            <a:lvl7pPr indent="-317500" lvl="6" marL="32004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7pPr>
            <a:lvl8pPr indent="-317500" lvl="7" marL="36576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8pPr>
            <a:lvl9pPr indent="-317500" lvl="8" marL="41148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835" name="Shape 835"/>
        <p:cNvGrpSpPr/>
        <p:nvPr/>
      </p:nvGrpSpPr>
      <p:grpSpPr>
        <a:xfrm>
          <a:off x="0" y="0"/>
          <a:ext cx="0" cy="0"/>
          <a:chOff x="0" y="0"/>
          <a:chExt cx="0" cy="0"/>
        </a:xfrm>
      </p:grpSpPr>
      <p:sp>
        <p:nvSpPr>
          <p:cNvPr id="836" name="Google Shape;836;p30"/>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4500"/>
              <a:buFont typeface="Barlow Condensed"/>
              <a:buNone/>
              <a:defRPr b="1" sz="4500">
                <a:solidFill>
                  <a:schemeClr val="dk1"/>
                </a:solidFill>
                <a:latin typeface="Barlow Condensed"/>
                <a:ea typeface="Barlow Condensed"/>
                <a:cs typeface="Barlow Condensed"/>
                <a:sym typeface="Barlow Condensed"/>
              </a:defRPr>
            </a:lvl1pPr>
            <a:lvl2pPr lvl="1">
              <a:spcBef>
                <a:spcPts val="0"/>
              </a:spcBef>
              <a:spcAft>
                <a:spcPts val="0"/>
              </a:spcAft>
              <a:buClr>
                <a:schemeClr val="dk1"/>
              </a:buClr>
              <a:buSzPts val="4500"/>
              <a:buFont typeface="Barlow Condensed"/>
              <a:buNone/>
              <a:defRPr b="1" sz="4500">
                <a:solidFill>
                  <a:schemeClr val="dk1"/>
                </a:solidFill>
                <a:latin typeface="Barlow Condensed"/>
                <a:ea typeface="Barlow Condensed"/>
                <a:cs typeface="Barlow Condensed"/>
                <a:sym typeface="Barlow Condensed"/>
              </a:defRPr>
            </a:lvl2pPr>
            <a:lvl3pPr lvl="2">
              <a:spcBef>
                <a:spcPts val="0"/>
              </a:spcBef>
              <a:spcAft>
                <a:spcPts val="0"/>
              </a:spcAft>
              <a:buClr>
                <a:schemeClr val="dk1"/>
              </a:buClr>
              <a:buSzPts val="4500"/>
              <a:buFont typeface="Barlow Condensed"/>
              <a:buNone/>
              <a:defRPr b="1" sz="4500">
                <a:solidFill>
                  <a:schemeClr val="dk1"/>
                </a:solidFill>
                <a:latin typeface="Barlow Condensed"/>
                <a:ea typeface="Barlow Condensed"/>
                <a:cs typeface="Barlow Condensed"/>
                <a:sym typeface="Barlow Condensed"/>
              </a:defRPr>
            </a:lvl3pPr>
            <a:lvl4pPr lvl="3">
              <a:spcBef>
                <a:spcPts val="0"/>
              </a:spcBef>
              <a:spcAft>
                <a:spcPts val="0"/>
              </a:spcAft>
              <a:buClr>
                <a:schemeClr val="dk1"/>
              </a:buClr>
              <a:buSzPts val="4500"/>
              <a:buFont typeface="Barlow Condensed"/>
              <a:buNone/>
              <a:defRPr b="1" sz="4500">
                <a:solidFill>
                  <a:schemeClr val="dk1"/>
                </a:solidFill>
                <a:latin typeface="Barlow Condensed"/>
                <a:ea typeface="Barlow Condensed"/>
                <a:cs typeface="Barlow Condensed"/>
                <a:sym typeface="Barlow Condensed"/>
              </a:defRPr>
            </a:lvl4pPr>
            <a:lvl5pPr lvl="4">
              <a:spcBef>
                <a:spcPts val="0"/>
              </a:spcBef>
              <a:spcAft>
                <a:spcPts val="0"/>
              </a:spcAft>
              <a:buClr>
                <a:schemeClr val="dk1"/>
              </a:buClr>
              <a:buSzPts val="4500"/>
              <a:buFont typeface="Barlow Condensed"/>
              <a:buNone/>
              <a:defRPr b="1" sz="4500">
                <a:solidFill>
                  <a:schemeClr val="dk1"/>
                </a:solidFill>
                <a:latin typeface="Barlow Condensed"/>
                <a:ea typeface="Barlow Condensed"/>
                <a:cs typeface="Barlow Condensed"/>
                <a:sym typeface="Barlow Condensed"/>
              </a:defRPr>
            </a:lvl5pPr>
            <a:lvl6pPr lvl="5">
              <a:spcBef>
                <a:spcPts val="0"/>
              </a:spcBef>
              <a:spcAft>
                <a:spcPts val="0"/>
              </a:spcAft>
              <a:buClr>
                <a:schemeClr val="dk1"/>
              </a:buClr>
              <a:buSzPts val="4500"/>
              <a:buFont typeface="Barlow Condensed"/>
              <a:buNone/>
              <a:defRPr b="1" sz="4500">
                <a:solidFill>
                  <a:schemeClr val="dk1"/>
                </a:solidFill>
                <a:latin typeface="Barlow Condensed"/>
                <a:ea typeface="Barlow Condensed"/>
                <a:cs typeface="Barlow Condensed"/>
                <a:sym typeface="Barlow Condensed"/>
              </a:defRPr>
            </a:lvl6pPr>
            <a:lvl7pPr lvl="6">
              <a:spcBef>
                <a:spcPts val="0"/>
              </a:spcBef>
              <a:spcAft>
                <a:spcPts val="0"/>
              </a:spcAft>
              <a:buClr>
                <a:schemeClr val="dk1"/>
              </a:buClr>
              <a:buSzPts val="4500"/>
              <a:buFont typeface="Barlow Condensed"/>
              <a:buNone/>
              <a:defRPr b="1" sz="4500">
                <a:solidFill>
                  <a:schemeClr val="dk1"/>
                </a:solidFill>
                <a:latin typeface="Barlow Condensed"/>
                <a:ea typeface="Barlow Condensed"/>
                <a:cs typeface="Barlow Condensed"/>
                <a:sym typeface="Barlow Condensed"/>
              </a:defRPr>
            </a:lvl7pPr>
            <a:lvl8pPr lvl="7">
              <a:spcBef>
                <a:spcPts val="0"/>
              </a:spcBef>
              <a:spcAft>
                <a:spcPts val="0"/>
              </a:spcAft>
              <a:buClr>
                <a:schemeClr val="dk1"/>
              </a:buClr>
              <a:buSzPts val="4500"/>
              <a:buFont typeface="Barlow Condensed"/>
              <a:buNone/>
              <a:defRPr b="1" sz="4500">
                <a:solidFill>
                  <a:schemeClr val="dk1"/>
                </a:solidFill>
                <a:latin typeface="Barlow Condensed"/>
                <a:ea typeface="Barlow Condensed"/>
                <a:cs typeface="Barlow Condensed"/>
                <a:sym typeface="Barlow Condensed"/>
              </a:defRPr>
            </a:lvl8pPr>
            <a:lvl9pPr lvl="8">
              <a:spcBef>
                <a:spcPts val="0"/>
              </a:spcBef>
              <a:spcAft>
                <a:spcPts val="0"/>
              </a:spcAft>
              <a:buClr>
                <a:schemeClr val="dk1"/>
              </a:buClr>
              <a:buSzPts val="4500"/>
              <a:buFont typeface="Barlow Condensed"/>
              <a:buNone/>
              <a:defRPr b="1" sz="4500">
                <a:solidFill>
                  <a:schemeClr val="dk1"/>
                </a:solidFill>
                <a:latin typeface="Barlow Condensed"/>
                <a:ea typeface="Barlow Condensed"/>
                <a:cs typeface="Barlow Condensed"/>
                <a:sym typeface="Barlow Condensed"/>
              </a:defRPr>
            </a:lvl9pPr>
          </a:lstStyle>
          <a:p/>
        </p:txBody>
      </p:sp>
      <p:sp>
        <p:nvSpPr>
          <p:cNvPr id="837" name="Google Shape;837;p30"/>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1pPr>
            <a:lvl2pPr indent="-317500" lvl="1" marL="9144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2pPr>
            <a:lvl3pPr indent="-317500" lvl="2" marL="13716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3pPr>
            <a:lvl4pPr indent="-317500" lvl="3" marL="18288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4pPr>
            <a:lvl5pPr indent="-317500" lvl="4" marL="22860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5pPr>
            <a:lvl6pPr indent="-317500" lvl="5" marL="27432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6pPr>
            <a:lvl7pPr indent="-317500" lvl="6" marL="32004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7pPr>
            <a:lvl8pPr indent="-317500" lvl="7" marL="36576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8pPr>
            <a:lvl9pPr indent="-317500" lvl="8" marL="41148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hyperlink" Target="https://pmc.ncbi.nlm.nih.gov/articles/PMC2717820/" TargetMode="Externa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pmc.ncbi.nlm.nih.gov/articles/PMC7251326/" TargetMode="Externa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s://pmc.ncbi.nlm.nih.gov/articles/PMC8529570/" TargetMode="External"/><Relationship Id="rId4" Type="http://schemas.openxmlformats.org/officeDocument/2006/relationships/hyperlink" Target="https://www.frontiersin.org/journals/immunology/articles/10.3389/fimmu.2020.553967/" TargetMode="External"/><Relationship Id="rId5" Type="http://schemas.openxmlformats.org/officeDocument/2006/relationships/image" Target="../media/image11.png"/><Relationship Id="rId6"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hyperlink" Target="https://doi.org/10.1186/s13046-024-03017-8"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59"/>
          <p:cNvSpPr txBox="1"/>
          <p:nvPr>
            <p:ph idx="1" type="subTitle"/>
          </p:nvPr>
        </p:nvSpPr>
        <p:spPr>
          <a:xfrm>
            <a:off x="2634125" y="2971650"/>
            <a:ext cx="5969100" cy="103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Tashnuva Huda, Jay Nagabhairu, Tazeen Shaukat, Sam Zocher</a:t>
            </a:r>
            <a:endParaRPr/>
          </a:p>
          <a:p>
            <a:pPr indent="0" lvl="0" marL="0" rtl="0" algn="l">
              <a:spcBef>
                <a:spcPts val="0"/>
              </a:spcBef>
              <a:spcAft>
                <a:spcPts val="0"/>
              </a:spcAft>
              <a:buNone/>
            </a:pPr>
            <a:r>
              <a:t/>
            </a:r>
            <a:endParaRPr/>
          </a:p>
        </p:txBody>
      </p:sp>
      <p:grpSp>
        <p:nvGrpSpPr>
          <p:cNvPr id="1670" name="Google Shape;1670;p59"/>
          <p:cNvGrpSpPr/>
          <p:nvPr/>
        </p:nvGrpSpPr>
        <p:grpSpPr>
          <a:xfrm>
            <a:off x="176124" y="3147763"/>
            <a:ext cx="1562838" cy="1399683"/>
            <a:chOff x="643559" y="1314874"/>
            <a:chExt cx="3673809" cy="3145354"/>
          </a:xfrm>
        </p:grpSpPr>
        <p:sp>
          <p:nvSpPr>
            <p:cNvPr id="1671" name="Google Shape;1671;p59"/>
            <p:cNvSpPr/>
            <p:nvPr/>
          </p:nvSpPr>
          <p:spPr>
            <a:xfrm>
              <a:off x="1476844" y="2080145"/>
              <a:ext cx="1448252" cy="2320180"/>
            </a:xfrm>
            <a:custGeom>
              <a:rect b="b" l="l" r="r" t="t"/>
              <a:pathLst>
                <a:path extrusionOk="0" h="23539" w="14693">
                  <a:moveTo>
                    <a:pt x="560" y="0"/>
                  </a:moveTo>
                  <a:lnTo>
                    <a:pt x="1" y="1036"/>
                  </a:lnTo>
                  <a:cubicBezTo>
                    <a:pt x="4680" y="4572"/>
                    <a:pt x="5656" y="10013"/>
                    <a:pt x="5870" y="12061"/>
                  </a:cubicBezTo>
                  <a:cubicBezTo>
                    <a:pt x="3739" y="12597"/>
                    <a:pt x="2191" y="14216"/>
                    <a:pt x="2191" y="16157"/>
                  </a:cubicBezTo>
                  <a:cubicBezTo>
                    <a:pt x="2191" y="18026"/>
                    <a:pt x="3656" y="19622"/>
                    <a:pt x="5692" y="20193"/>
                  </a:cubicBezTo>
                  <a:cubicBezTo>
                    <a:pt x="5775" y="20729"/>
                    <a:pt x="6001" y="21717"/>
                    <a:pt x="6573" y="22467"/>
                  </a:cubicBezTo>
                  <a:cubicBezTo>
                    <a:pt x="7144" y="23217"/>
                    <a:pt x="6906" y="23539"/>
                    <a:pt x="7347" y="23539"/>
                  </a:cubicBezTo>
                  <a:cubicBezTo>
                    <a:pt x="7799" y="23539"/>
                    <a:pt x="7573" y="23217"/>
                    <a:pt x="8133" y="22467"/>
                  </a:cubicBezTo>
                  <a:cubicBezTo>
                    <a:pt x="8692" y="21729"/>
                    <a:pt x="8918" y="20729"/>
                    <a:pt x="9014" y="20193"/>
                  </a:cubicBezTo>
                  <a:cubicBezTo>
                    <a:pt x="11050" y="19622"/>
                    <a:pt x="12514" y="18026"/>
                    <a:pt x="12514" y="16157"/>
                  </a:cubicBezTo>
                  <a:cubicBezTo>
                    <a:pt x="12514" y="14216"/>
                    <a:pt x="10966" y="12597"/>
                    <a:pt x="8835" y="12061"/>
                  </a:cubicBezTo>
                  <a:cubicBezTo>
                    <a:pt x="9038" y="10013"/>
                    <a:pt x="10026" y="4572"/>
                    <a:pt x="14693" y="1036"/>
                  </a:cubicBezTo>
                  <a:lnTo>
                    <a:pt x="14145" y="0"/>
                  </a:lnTo>
                  <a:cubicBezTo>
                    <a:pt x="14145" y="0"/>
                    <a:pt x="9049" y="2786"/>
                    <a:pt x="8514" y="11990"/>
                  </a:cubicBezTo>
                  <a:cubicBezTo>
                    <a:pt x="8133" y="11918"/>
                    <a:pt x="7743" y="11883"/>
                    <a:pt x="7353" y="11883"/>
                  </a:cubicBezTo>
                  <a:cubicBezTo>
                    <a:pt x="6963" y="11883"/>
                    <a:pt x="6573" y="11918"/>
                    <a:pt x="6192" y="11990"/>
                  </a:cubicBezTo>
                  <a:cubicBezTo>
                    <a:pt x="5656" y="2786"/>
                    <a:pt x="560" y="0"/>
                    <a:pt x="5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9"/>
            <p:cNvSpPr/>
            <p:nvPr/>
          </p:nvSpPr>
          <p:spPr>
            <a:xfrm>
              <a:off x="1761998" y="3563079"/>
              <a:ext cx="890853" cy="425319"/>
            </a:xfrm>
            <a:custGeom>
              <a:rect b="b" l="l" r="r" t="t"/>
              <a:pathLst>
                <a:path extrusionOk="0" h="4315" w="9038">
                  <a:moveTo>
                    <a:pt x="2471" y="1"/>
                  </a:moveTo>
                  <a:cubicBezTo>
                    <a:pt x="1298" y="1"/>
                    <a:pt x="297" y="372"/>
                    <a:pt x="1" y="1517"/>
                  </a:cubicBezTo>
                  <a:cubicBezTo>
                    <a:pt x="1" y="1517"/>
                    <a:pt x="537" y="4279"/>
                    <a:pt x="4359" y="4315"/>
                  </a:cubicBezTo>
                  <a:cubicBezTo>
                    <a:pt x="4375" y="4315"/>
                    <a:pt x="4391" y="4315"/>
                    <a:pt x="4407" y="4315"/>
                  </a:cubicBezTo>
                  <a:cubicBezTo>
                    <a:pt x="8200" y="4315"/>
                    <a:pt x="9038" y="1535"/>
                    <a:pt x="9014" y="290"/>
                  </a:cubicBezTo>
                  <a:lnTo>
                    <a:pt x="9014" y="290"/>
                  </a:lnTo>
                  <a:cubicBezTo>
                    <a:pt x="9014" y="291"/>
                    <a:pt x="8570" y="1090"/>
                    <a:pt x="7478" y="1090"/>
                  </a:cubicBezTo>
                  <a:cubicBezTo>
                    <a:pt x="7185" y="1090"/>
                    <a:pt x="6845" y="1032"/>
                    <a:pt x="6454" y="886"/>
                  </a:cubicBezTo>
                  <a:cubicBezTo>
                    <a:pt x="5464" y="513"/>
                    <a:pt x="3849" y="1"/>
                    <a:pt x="24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9"/>
            <p:cNvSpPr/>
            <p:nvPr/>
          </p:nvSpPr>
          <p:spPr>
            <a:xfrm>
              <a:off x="1776093" y="3562685"/>
              <a:ext cx="874392" cy="204922"/>
            </a:xfrm>
            <a:custGeom>
              <a:rect b="b" l="l" r="r" t="t"/>
              <a:pathLst>
                <a:path extrusionOk="0" h="2079" w="8871">
                  <a:moveTo>
                    <a:pt x="2328" y="1"/>
                  </a:moveTo>
                  <a:cubicBezTo>
                    <a:pt x="1305" y="1"/>
                    <a:pt x="412" y="284"/>
                    <a:pt x="1" y="1116"/>
                  </a:cubicBezTo>
                  <a:cubicBezTo>
                    <a:pt x="505" y="772"/>
                    <a:pt x="1167" y="639"/>
                    <a:pt x="1891" y="639"/>
                  </a:cubicBezTo>
                  <a:cubicBezTo>
                    <a:pt x="3526" y="639"/>
                    <a:pt x="5480" y="1320"/>
                    <a:pt x="6668" y="1806"/>
                  </a:cubicBezTo>
                  <a:cubicBezTo>
                    <a:pt x="7142" y="2002"/>
                    <a:pt x="7559" y="2079"/>
                    <a:pt x="7916" y="2079"/>
                  </a:cubicBezTo>
                  <a:cubicBezTo>
                    <a:pt x="8124" y="2079"/>
                    <a:pt x="8311" y="2053"/>
                    <a:pt x="8478" y="2009"/>
                  </a:cubicBezTo>
                  <a:cubicBezTo>
                    <a:pt x="8740" y="1473"/>
                    <a:pt x="8871" y="878"/>
                    <a:pt x="8871" y="294"/>
                  </a:cubicBezTo>
                  <a:lnTo>
                    <a:pt x="8871" y="294"/>
                  </a:lnTo>
                  <a:cubicBezTo>
                    <a:pt x="8871" y="295"/>
                    <a:pt x="8427" y="1094"/>
                    <a:pt x="7335" y="1094"/>
                  </a:cubicBezTo>
                  <a:cubicBezTo>
                    <a:pt x="7042" y="1094"/>
                    <a:pt x="6702" y="1036"/>
                    <a:pt x="6311" y="890"/>
                  </a:cubicBezTo>
                  <a:cubicBezTo>
                    <a:pt x="5320" y="514"/>
                    <a:pt x="3706" y="1"/>
                    <a:pt x="2328" y="1"/>
                  </a:cubicBezTo>
                  <a:close/>
                </a:path>
              </a:pathLst>
            </a:custGeom>
            <a:solidFill>
              <a:srgbClr val="FFFFFF">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9"/>
            <p:cNvSpPr/>
            <p:nvPr/>
          </p:nvSpPr>
          <p:spPr>
            <a:xfrm>
              <a:off x="2137538" y="3302962"/>
              <a:ext cx="572874" cy="1097352"/>
            </a:xfrm>
            <a:custGeom>
              <a:rect b="b" l="l" r="r" t="t"/>
              <a:pathLst>
                <a:path extrusionOk="0" h="11133" w="5812">
                  <a:moveTo>
                    <a:pt x="3120" y="0"/>
                  </a:moveTo>
                  <a:lnTo>
                    <a:pt x="3120" y="0"/>
                  </a:lnTo>
                  <a:cubicBezTo>
                    <a:pt x="4168" y="786"/>
                    <a:pt x="4811" y="1905"/>
                    <a:pt x="4811" y="3156"/>
                  </a:cubicBezTo>
                  <a:cubicBezTo>
                    <a:pt x="4811" y="5025"/>
                    <a:pt x="3347" y="6620"/>
                    <a:pt x="1311" y="7192"/>
                  </a:cubicBezTo>
                  <a:cubicBezTo>
                    <a:pt x="1215" y="7740"/>
                    <a:pt x="989" y="8728"/>
                    <a:pt x="418" y="9478"/>
                  </a:cubicBezTo>
                  <a:cubicBezTo>
                    <a:pt x="239" y="9716"/>
                    <a:pt x="96" y="9978"/>
                    <a:pt x="1" y="10252"/>
                  </a:cubicBezTo>
                  <a:cubicBezTo>
                    <a:pt x="394" y="10859"/>
                    <a:pt x="239" y="11133"/>
                    <a:pt x="644" y="11133"/>
                  </a:cubicBezTo>
                  <a:cubicBezTo>
                    <a:pt x="1096" y="11133"/>
                    <a:pt x="870" y="10811"/>
                    <a:pt x="1430" y="10073"/>
                  </a:cubicBezTo>
                  <a:cubicBezTo>
                    <a:pt x="1989" y="9323"/>
                    <a:pt x="2215" y="8323"/>
                    <a:pt x="2311" y="7787"/>
                  </a:cubicBezTo>
                  <a:cubicBezTo>
                    <a:pt x="4347" y="7216"/>
                    <a:pt x="5811" y="5620"/>
                    <a:pt x="5811" y="3751"/>
                  </a:cubicBezTo>
                  <a:cubicBezTo>
                    <a:pt x="5811" y="2132"/>
                    <a:pt x="4728" y="727"/>
                    <a:pt x="3120"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9"/>
            <p:cNvSpPr/>
            <p:nvPr/>
          </p:nvSpPr>
          <p:spPr>
            <a:xfrm>
              <a:off x="1749086" y="3332335"/>
              <a:ext cx="345183" cy="577408"/>
            </a:xfrm>
            <a:custGeom>
              <a:rect b="b" l="l" r="r" t="t"/>
              <a:pathLst>
                <a:path extrusionOk="0" h="5858" w="3502">
                  <a:moveTo>
                    <a:pt x="3442" y="0"/>
                  </a:moveTo>
                  <a:cubicBezTo>
                    <a:pt x="2823" y="226"/>
                    <a:pt x="2227" y="548"/>
                    <a:pt x="1692" y="941"/>
                  </a:cubicBezTo>
                  <a:cubicBezTo>
                    <a:pt x="1144" y="1310"/>
                    <a:pt x="680" y="1798"/>
                    <a:pt x="334" y="2358"/>
                  </a:cubicBezTo>
                  <a:cubicBezTo>
                    <a:pt x="180" y="2643"/>
                    <a:pt x="84" y="2965"/>
                    <a:pt x="37" y="3286"/>
                  </a:cubicBezTo>
                  <a:cubicBezTo>
                    <a:pt x="1" y="3608"/>
                    <a:pt x="25" y="3941"/>
                    <a:pt x="120" y="4251"/>
                  </a:cubicBezTo>
                  <a:cubicBezTo>
                    <a:pt x="144" y="4334"/>
                    <a:pt x="180" y="4405"/>
                    <a:pt x="203" y="4477"/>
                  </a:cubicBezTo>
                  <a:lnTo>
                    <a:pt x="239" y="4596"/>
                  </a:lnTo>
                  <a:lnTo>
                    <a:pt x="299" y="4703"/>
                  </a:lnTo>
                  <a:lnTo>
                    <a:pt x="406" y="4917"/>
                  </a:lnTo>
                  <a:lnTo>
                    <a:pt x="537" y="5120"/>
                  </a:lnTo>
                  <a:lnTo>
                    <a:pt x="608" y="5227"/>
                  </a:lnTo>
                  <a:lnTo>
                    <a:pt x="680" y="5310"/>
                  </a:lnTo>
                  <a:lnTo>
                    <a:pt x="834" y="5501"/>
                  </a:lnTo>
                  <a:cubicBezTo>
                    <a:pt x="942" y="5632"/>
                    <a:pt x="1049" y="5739"/>
                    <a:pt x="1168" y="5858"/>
                  </a:cubicBezTo>
                  <a:lnTo>
                    <a:pt x="1263" y="5775"/>
                  </a:lnTo>
                  <a:cubicBezTo>
                    <a:pt x="1251" y="5584"/>
                    <a:pt x="1227" y="5406"/>
                    <a:pt x="1203" y="5239"/>
                  </a:cubicBezTo>
                  <a:cubicBezTo>
                    <a:pt x="1203" y="5156"/>
                    <a:pt x="1192" y="5072"/>
                    <a:pt x="1180" y="5001"/>
                  </a:cubicBezTo>
                  <a:cubicBezTo>
                    <a:pt x="1180" y="4965"/>
                    <a:pt x="1168" y="4929"/>
                    <a:pt x="1168" y="4882"/>
                  </a:cubicBezTo>
                  <a:lnTo>
                    <a:pt x="1168" y="4775"/>
                  </a:lnTo>
                  <a:lnTo>
                    <a:pt x="1156" y="4560"/>
                  </a:lnTo>
                  <a:lnTo>
                    <a:pt x="1156" y="4358"/>
                  </a:lnTo>
                  <a:cubicBezTo>
                    <a:pt x="1156" y="4239"/>
                    <a:pt x="1156" y="4120"/>
                    <a:pt x="1168" y="4001"/>
                  </a:cubicBezTo>
                  <a:cubicBezTo>
                    <a:pt x="1192" y="3798"/>
                    <a:pt x="1251" y="3620"/>
                    <a:pt x="1323" y="3429"/>
                  </a:cubicBezTo>
                  <a:cubicBezTo>
                    <a:pt x="1334" y="3393"/>
                    <a:pt x="1346" y="3358"/>
                    <a:pt x="1370" y="3310"/>
                  </a:cubicBezTo>
                  <a:cubicBezTo>
                    <a:pt x="1382" y="3274"/>
                    <a:pt x="1406" y="3227"/>
                    <a:pt x="1430" y="3191"/>
                  </a:cubicBezTo>
                  <a:cubicBezTo>
                    <a:pt x="1465" y="3108"/>
                    <a:pt x="1501" y="3024"/>
                    <a:pt x="1549" y="2941"/>
                  </a:cubicBezTo>
                  <a:cubicBezTo>
                    <a:pt x="1799" y="2524"/>
                    <a:pt x="2085" y="2119"/>
                    <a:pt x="2382" y="1738"/>
                  </a:cubicBezTo>
                  <a:cubicBezTo>
                    <a:pt x="2787" y="1215"/>
                    <a:pt x="3156" y="679"/>
                    <a:pt x="3501" y="119"/>
                  </a:cubicBezTo>
                  <a:lnTo>
                    <a:pt x="3442" y="0"/>
                  </a:lnTo>
                  <a:close/>
                </a:path>
              </a:pathLst>
            </a:custGeom>
            <a:solidFill>
              <a:srgbClr val="FFFFFF">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9"/>
            <p:cNvSpPr/>
            <p:nvPr/>
          </p:nvSpPr>
          <p:spPr>
            <a:xfrm>
              <a:off x="1444021" y="1789078"/>
              <a:ext cx="594461" cy="332567"/>
            </a:xfrm>
            <a:custGeom>
              <a:rect b="b" l="l" r="r" t="t"/>
              <a:pathLst>
                <a:path extrusionOk="0" h="3374" w="6031">
                  <a:moveTo>
                    <a:pt x="5280" y="1"/>
                  </a:moveTo>
                  <a:cubicBezTo>
                    <a:pt x="5167" y="1"/>
                    <a:pt x="5055" y="51"/>
                    <a:pt x="4977" y="143"/>
                  </a:cubicBezTo>
                  <a:cubicBezTo>
                    <a:pt x="4355" y="830"/>
                    <a:pt x="3471" y="1217"/>
                    <a:pt x="2553" y="1217"/>
                  </a:cubicBezTo>
                  <a:cubicBezTo>
                    <a:pt x="2453" y="1217"/>
                    <a:pt x="2352" y="1212"/>
                    <a:pt x="2251" y="1203"/>
                  </a:cubicBezTo>
                  <a:cubicBezTo>
                    <a:pt x="1762" y="1179"/>
                    <a:pt x="1274" y="1060"/>
                    <a:pt x="834" y="834"/>
                  </a:cubicBezTo>
                  <a:cubicBezTo>
                    <a:pt x="791" y="818"/>
                    <a:pt x="747" y="810"/>
                    <a:pt x="703" y="810"/>
                  </a:cubicBezTo>
                  <a:cubicBezTo>
                    <a:pt x="554" y="810"/>
                    <a:pt x="413" y="901"/>
                    <a:pt x="358" y="1048"/>
                  </a:cubicBezTo>
                  <a:cubicBezTo>
                    <a:pt x="322" y="1120"/>
                    <a:pt x="322" y="1203"/>
                    <a:pt x="346" y="1274"/>
                  </a:cubicBezTo>
                  <a:cubicBezTo>
                    <a:pt x="60" y="1370"/>
                    <a:pt x="0" y="1739"/>
                    <a:pt x="238" y="1917"/>
                  </a:cubicBezTo>
                  <a:cubicBezTo>
                    <a:pt x="560" y="2144"/>
                    <a:pt x="893" y="2346"/>
                    <a:pt x="1250" y="2513"/>
                  </a:cubicBezTo>
                  <a:cubicBezTo>
                    <a:pt x="2036" y="2906"/>
                    <a:pt x="2870" y="3167"/>
                    <a:pt x="3751" y="3298"/>
                  </a:cubicBezTo>
                  <a:cubicBezTo>
                    <a:pt x="4070" y="3350"/>
                    <a:pt x="4396" y="3373"/>
                    <a:pt x="4723" y="3373"/>
                  </a:cubicBezTo>
                  <a:cubicBezTo>
                    <a:pt x="5006" y="3373"/>
                    <a:pt x="5291" y="3355"/>
                    <a:pt x="5572" y="3322"/>
                  </a:cubicBezTo>
                  <a:cubicBezTo>
                    <a:pt x="6030" y="3276"/>
                    <a:pt x="5938" y="2593"/>
                    <a:pt x="5518" y="2593"/>
                  </a:cubicBezTo>
                  <a:cubicBezTo>
                    <a:pt x="5501" y="2593"/>
                    <a:pt x="5483" y="2594"/>
                    <a:pt x="5465" y="2596"/>
                  </a:cubicBezTo>
                  <a:cubicBezTo>
                    <a:pt x="5232" y="2620"/>
                    <a:pt x="4999" y="2632"/>
                    <a:pt x="4766" y="2632"/>
                  </a:cubicBezTo>
                  <a:cubicBezTo>
                    <a:pt x="4061" y="2632"/>
                    <a:pt x="3363" y="2522"/>
                    <a:pt x="2691" y="2298"/>
                  </a:cubicBezTo>
                  <a:cubicBezTo>
                    <a:pt x="2334" y="2179"/>
                    <a:pt x="1977" y="2036"/>
                    <a:pt x="1643" y="1882"/>
                  </a:cubicBezTo>
                  <a:lnTo>
                    <a:pt x="1596" y="1858"/>
                  </a:lnTo>
                  <a:lnTo>
                    <a:pt x="1691" y="1870"/>
                  </a:lnTo>
                  <a:cubicBezTo>
                    <a:pt x="1972" y="1928"/>
                    <a:pt x="2259" y="1957"/>
                    <a:pt x="2545" y="1957"/>
                  </a:cubicBezTo>
                  <a:cubicBezTo>
                    <a:pt x="3084" y="1957"/>
                    <a:pt x="3622" y="1853"/>
                    <a:pt x="4120" y="1643"/>
                  </a:cubicBezTo>
                  <a:cubicBezTo>
                    <a:pt x="4679" y="1405"/>
                    <a:pt x="5168" y="1036"/>
                    <a:pt x="5572" y="584"/>
                  </a:cubicBezTo>
                  <a:cubicBezTo>
                    <a:pt x="5692" y="417"/>
                    <a:pt x="5656" y="191"/>
                    <a:pt x="5501" y="72"/>
                  </a:cubicBezTo>
                  <a:cubicBezTo>
                    <a:pt x="5434" y="24"/>
                    <a:pt x="5357" y="1"/>
                    <a:pt x="52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9"/>
            <p:cNvSpPr/>
            <p:nvPr/>
          </p:nvSpPr>
          <p:spPr>
            <a:xfrm>
              <a:off x="1478027" y="2010754"/>
              <a:ext cx="512058" cy="333947"/>
            </a:xfrm>
            <a:custGeom>
              <a:rect b="b" l="l" r="r" t="t"/>
              <a:pathLst>
                <a:path extrusionOk="0" h="3388" w="5195">
                  <a:moveTo>
                    <a:pt x="421" y="0"/>
                  </a:moveTo>
                  <a:cubicBezTo>
                    <a:pt x="275" y="0"/>
                    <a:pt x="138" y="83"/>
                    <a:pt x="84" y="228"/>
                  </a:cubicBezTo>
                  <a:cubicBezTo>
                    <a:pt x="1" y="418"/>
                    <a:pt x="96" y="633"/>
                    <a:pt x="286" y="704"/>
                  </a:cubicBezTo>
                  <a:lnTo>
                    <a:pt x="286" y="716"/>
                  </a:lnTo>
                  <a:cubicBezTo>
                    <a:pt x="1358" y="1026"/>
                    <a:pt x="2382" y="1538"/>
                    <a:pt x="3275" y="2204"/>
                  </a:cubicBezTo>
                  <a:cubicBezTo>
                    <a:pt x="3692" y="2502"/>
                    <a:pt x="4061" y="2859"/>
                    <a:pt x="4382" y="3252"/>
                  </a:cubicBezTo>
                  <a:cubicBezTo>
                    <a:pt x="4459" y="3348"/>
                    <a:pt x="4556" y="3387"/>
                    <a:pt x="4652" y="3387"/>
                  </a:cubicBezTo>
                  <a:cubicBezTo>
                    <a:pt x="4927" y="3387"/>
                    <a:pt x="5195" y="3061"/>
                    <a:pt x="4966" y="2788"/>
                  </a:cubicBezTo>
                  <a:cubicBezTo>
                    <a:pt x="3942" y="1538"/>
                    <a:pt x="2441" y="680"/>
                    <a:pt x="929" y="145"/>
                  </a:cubicBezTo>
                  <a:cubicBezTo>
                    <a:pt x="810" y="97"/>
                    <a:pt x="691" y="61"/>
                    <a:pt x="560" y="26"/>
                  </a:cubicBezTo>
                  <a:cubicBezTo>
                    <a:pt x="515" y="8"/>
                    <a:pt x="468" y="0"/>
                    <a:pt x="4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9"/>
            <p:cNvSpPr/>
            <p:nvPr/>
          </p:nvSpPr>
          <p:spPr>
            <a:xfrm>
              <a:off x="2364735" y="1789176"/>
              <a:ext cx="595643" cy="334242"/>
            </a:xfrm>
            <a:custGeom>
              <a:rect b="b" l="l" r="r" t="t"/>
              <a:pathLst>
                <a:path extrusionOk="0" h="3391" w="6043">
                  <a:moveTo>
                    <a:pt x="746" y="1"/>
                  </a:moveTo>
                  <a:cubicBezTo>
                    <a:pt x="671" y="1"/>
                    <a:pt x="596" y="24"/>
                    <a:pt x="530" y="71"/>
                  </a:cubicBezTo>
                  <a:cubicBezTo>
                    <a:pt x="363" y="202"/>
                    <a:pt x="339" y="428"/>
                    <a:pt x="458" y="595"/>
                  </a:cubicBezTo>
                  <a:cubicBezTo>
                    <a:pt x="851" y="1047"/>
                    <a:pt x="1351" y="1416"/>
                    <a:pt x="1899" y="1654"/>
                  </a:cubicBezTo>
                  <a:cubicBezTo>
                    <a:pt x="2411" y="1859"/>
                    <a:pt x="2953" y="1965"/>
                    <a:pt x="3500" y="1965"/>
                  </a:cubicBezTo>
                  <a:cubicBezTo>
                    <a:pt x="3780" y="1965"/>
                    <a:pt x="4061" y="1937"/>
                    <a:pt x="4340" y="1881"/>
                  </a:cubicBezTo>
                  <a:lnTo>
                    <a:pt x="4435" y="1869"/>
                  </a:lnTo>
                  <a:lnTo>
                    <a:pt x="4387" y="1881"/>
                  </a:lnTo>
                  <a:cubicBezTo>
                    <a:pt x="4042" y="2047"/>
                    <a:pt x="3697" y="2190"/>
                    <a:pt x="3339" y="2309"/>
                  </a:cubicBezTo>
                  <a:cubicBezTo>
                    <a:pt x="2668" y="2533"/>
                    <a:pt x="1963" y="2642"/>
                    <a:pt x="1260" y="2642"/>
                  </a:cubicBezTo>
                  <a:cubicBezTo>
                    <a:pt x="1028" y="2642"/>
                    <a:pt x="796" y="2631"/>
                    <a:pt x="565" y="2607"/>
                  </a:cubicBezTo>
                  <a:cubicBezTo>
                    <a:pt x="547" y="2605"/>
                    <a:pt x="529" y="2603"/>
                    <a:pt x="512" y="2603"/>
                  </a:cubicBezTo>
                  <a:cubicBezTo>
                    <a:pt x="82" y="2603"/>
                    <a:pt x="0" y="3287"/>
                    <a:pt x="458" y="3333"/>
                  </a:cubicBezTo>
                  <a:cubicBezTo>
                    <a:pt x="740" y="3372"/>
                    <a:pt x="1022" y="3390"/>
                    <a:pt x="1304" y="3390"/>
                  </a:cubicBezTo>
                  <a:cubicBezTo>
                    <a:pt x="1629" y="3390"/>
                    <a:pt x="1955" y="3366"/>
                    <a:pt x="2280" y="3321"/>
                  </a:cubicBezTo>
                  <a:cubicBezTo>
                    <a:pt x="3149" y="3190"/>
                    <a:pt x="3994" y="2916"/>
                    <a:pt x="4780" y="2535"/>
                  </a:cubicBezTo>
                  <a:cubicBezTo>
                    <a:pt x="5125" y="2369"/>
                    <a:pt x="5471" y="2166"/>
                    <a:pt x="5792" y="1940"/>
                  </a:cubicBezTo>
                  <a:cubicBezTo>
                    <a:pt x="6042" y="1762"/>
                    <a:pt x="5983" y="1369"/>
                    <a:pt x="5685" y="1285"/>
                  </a:cubicBezTo>
                  <a:cubicBezTo>
                    <a:pt x="5709" y="1202"/>
                    <a:pt x="5697" y="1131"/>
                    <a:pt x="5673" y="1047"/>
                  </a:cubicBezTo>
                  <a:cubicBezTo>
                    <a:pt x="5609" y="909"/>
                    <a:pt x="5466" y="821"/>
                    <a:pt x="5317" y="821"/>
                  </a:cubicBezTo>
                  <a:cubicBezTo>
                    <a:pt x="5273" y="821"/>
                    <a:pt x="5228" y="829"/>
                    <a:pt x="5185" y="845"/>
                  </a:cubicBezTo>
                  <a:cubicBezTo>
                    <a:pt x="4744" y="1059"/>
                    <a:pt x="4268" y="1190"/>
                    <a:pt x="3780" y="1214"/>
                  </a:cubicBezTo>
                  <a:cubicBezTo>
                    <a:pt x="3679" y="1223"/>
                    <a:pt x="3578" y="1228"/>
                    <a:pt x="3477" y="1228"/>
                  </a:cubicBezTo>
                  <a:cubicBezTo>
                    <a:pt x="2559" y="1228"/>
                    <a:pt x="1676" y="841"/>
                    <a:pt x="1053" y="154"/>
                  </a:cubicBezTo>
                  <a:cubicBezTo>
                    <a:pt x="974" y="54"/>
                    <a:pt x="861" y="1"/>
                    <a:pt x="7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9"/>
            <p:cNvSpPr/>
            <p:nvPr/>
          </p:nvSpPr>
          <p:spPr>
            <a:xfrm>
              <a:off x="2413033" y="2010754"/>
              <a:ext cx="510974" cy="333947"/>
            </a:xfrm>
            <a:custGeom>
              <a:rect b="b" l="l" r="r" t="t"/>
              <a:pathLst>
                <a:path extrusionOk="0" h="3388" w="5184">
                  <a:moveTo>
                    <a:pt x="4773" y="0"/>
                  </a:moveTo>
                  <a:cubicBezTo>
                    <a:pt x="4727" y="0"/>
                    <a:pt x="4681" y="8"/>
                    <a:pt x="4635" y="26"/>
                  </a:cubicBezTo>
                  <a:cubicBezTo>
                    <a:pt x="4504" y="61"/>
                    <a:pt x="4385" y="97"/>
                    <a:pt x="4266" y="145"/>
                  </a:cubicBezTo>
                  <a:cubicBezTo>
                    <a:pt x="2742" y="680"/>
                    <a:pt x="1254" y="1538"/>
                    <a:pt x="230" y="2788"/>
                  </a:cubicBezTo>
                  <a:cubicBezTo>
                    <a:pt x="1" y="3061"/>
                    <a:pt x="262" y="3387"/>
                    <a:pt x="534" y="3387"/>
                  </a:cubicBezTo>
                  <a:cubicBezTo>
                    <a:pt x="628" y="3387"/>
                    <a:pt x="725" y="3348"/>
                    <a:pt x="802" y="3252"/>
                  </a:cubicBezTo>
                  <a:cubicBezTo>
                    <a:pt x="1135" y="2859"/>
                    <a:pt x="1504" y="2502"/>
                    <a:pt x="1921" y="2204"/>
                  </a:cubicBezTo>
                  <a:cubicBezTo>
                    <a:pt x="2814" y="1538"/>
                    <a:pt x="3826" y="1026"/>
                    <a:pt x="4909" y="716"/>
                  </a:cubicBezTo>
                  <a:lnTo>
                    <a:pt x="4909" y="704"/>
                  </a:lnTo>
                  <a:cubicBezTo>
                    <a:pt x="5100" y="633"/>
                    <a:pt x="5183" y="418"/>
                    <a:pt x="5112" y="228"/>
                  </a:cubicBezTo>
                  <a:cubicBezTo>
                    <a:pt x="5048" y="83"/>
                    <a:pt x="4916" y="0"/>
                    <a:pt x="47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9"/>
            <p:cNvSpPr/>
            <p:nvPr/>
          </p:nvSpPr>
          <p:spPr>
            <a:xfrm>
              <a:off x="643559" y="1314874"/>
              <a:ext cx="1149100" cy="1472796"/>
            </a:xfrm>
            <a:custGeom>
              <a:rect b="b" l="l" r="r" t="t"/>
              <a:pathLst>
                <a:path extrusionOk="0" h="14942" w="11658">
                  <a:moveTo>
                    <a:pt x="7493" y="0"/>
                  </a:moveTo>
                  <a:cubicBezTo>
                    <a:pt x="4754" y="0"/>
                    <a:pt x="1969" y="2929"/>
                    <a:pt x="1037" y="7359"/>
                  </a:cubicBezTo>
                  <a:cubicBezTo>
                    <a:pt x="1" y="12220"/>
                    <a:pt x="2808" y="14941"/>
                    <a:pt x="6096" y="14941"/>
                  </a:cubicBezTo>
                  <a:cubicBezTo>
                    <a:pt x="6207" y="14941"/>
                    <a:pt x="6319" y="14938"/>
                    <a:pt x="6431" y="14932"/>
                  </a:cubicBezTo>
                  <a:cubicBezTo>
                    <a:pt x="9860" y="14741"/>
                    <a:pt x="9645" y="10276"/>
                    <a:pt x="9514" y="7955"/>
                  </a:cubicBezTo>
                  <a:cubicBezTo>
                    <a:pt x="9479" y="7193"/>
                    <a:pt x="9669" y="6633"/>
                    <a:pt x="10360" y="5466"/>
                  </a:cubicBezTo>
                  <a:cubicBezTo>
                    <a:pt x="11062" y="4299"/>
                    <a:pt x="11657" y="1121"/>
                    <a:pt x="8609" y="168"/>
                  </a:cubicBezTo>
                  <a:cubicBezTo>
                    <a:pt x="8241" y="55"/>
                    <a:pt x="7868" y="0"/>
                    <a:pt x="74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9"/>
            <p:cNvSpPr/>
            <p:nvPr/>
          </p:nvSpPr>
          <p:spPr>
            <a:xfrm>
              <a:off x="793874" y="1320788"/>
              <a:ext cx="998784" cy="1466783"/>
            </a:xfrm>
            <a:custGeom>
              <a:rect b="b" l="l" r="r" t="t"/>
              <a:pathLst>
                <a:path extrusionOk="0" h="14881" w="10133">
                  <a:moveTo>
                    <a:pt x="6620" y="1"/>
                  </a:moveTo>
                  <a:lnTo>
                    <a:pt x="6620" y="1"/>
                  </a:lnTo>
                  <a:cubicBezTo>
                    <a:pt x="8882" y="1096"/>
                    <a:pt x="8347" y="3787"/>
                    <a:pt x="7739" y="4811"/>
                  </a:cubicBezTo>
                  <a:cubicBezTo>
                    <a:pt x="7084" y="5918"/>
                    <a:pt x="6894" y="6454"/>
                    <a:pt x="6930" y="7180"/>
                  </a:cubicBezTo>
                  <a:cubicBezTo>
                    <a:pt x="7049" y="9383"/>
                    <a:pt x="7263" y="13633"/>
                    <a:pt x="4001" y="13812"/>
                  </a:cubicBezTo>
                  <a:cubicBezTo>
                    <a:pt x="3897" y="13818"/>
                    <a:pt x="3794" y="13821"/>
                    <a:pt x="3691" y="13821"/>
                  </a:cubicBezTo>
                  <a:cubicBezTo>
                    <a:pt x="2269" y="13821"/>
                    <a:pt x="933" y="13286"/>
                    <a:pt x="0" y="12264"/>
                  </a:cubicBezTo>
                  <a:lnTo>
                    <a:pt x="0" y="12264"/>
                  </a:lnTo>
                  <a:cubicBezTo>
                    <a:pt x="936" y="13978"/>
                    <a:pt x="2683" y="14880"/>
                    <a:pt x="4584" y="14880"/>
                  </a:cubicBezTo>
                  <a:cubicBezTo>
                    <a:pt x="4691" y="14880"/>
                    <a:pt x="4798" y="14877"/>
                    <a:pt x="4906" y="14872"/>
                  </a:cubicBezTo>
                  <a:cubicBezTo>
                    <a:pt x="8335" y="14681"/>
                    <a:pt x="8120" y="10216"/>
                    <a:pt x="7989" y="7895"/>
                  </a:cubicBezTo>
                  <a:cubicBezTo>
                    <a:pt x="7954" y="7133"/>
                    <a:pt x="8144" y="6573"/>
                    <a:pt x="8835" y="5406"/>
                  </a:cubicBezTo>
                  <a:cubicBezTo>
                    <a:pt x="9525" y="4239"/>
                    <a:pt x="10132" y="1061"/>
                    <a:pt x="7084" y="108"/>
                  </a:cubicBezTo>
                  <a:cubicBezTo>
                    <a:pt x="6930" y="60"/>
                    <a:pt x="6775" y="25"/>
                    <a:pt x="6620" y="1"/>
                  </a:cubicBezTo>
                  <a:close/>
                </a:path>
              </a:pathLst>
            </a:custGeom>
            <a:solidFill>
              <a:srgbClr val="A81412">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9"/>
            <p:cNvSpPr/>
            <p:nvPr/>
          </p:nvSpPr>
          <p:spPr>
            <a:xfrm>
              <a:off x="820881" y="1464005"/>
              <a:ext cx="431923" cy="970594"/>
            </a:xfrm>
            <a:custGeom>
              <a:rect b="b" l="l" r="r" t="t"/>
              <a:pathLst>
                <a:path extrusionOk="0" h="9847" w="4382">
                  <a:moveTo>
                    <a:pt x="4274" y="0"/>
                  </a:moveTo>
                  <a:cubicBezTo>
                    <a:pt x="3810" y="298"/>
                    <a:pt x="3381" y="620"/>
                    <a:pt x="2977" y="989"/>
                  </a:cubicBezTo>
                  <a:cubicBezTo>
                    <a:pt x="2596" y="1334"/>
                    <a:pt x="2250" y="1703"/>
                    <a:pt x="1929" y="2108"/>
                  </a:cubicBezTo>
                  <a:cubicBezTo>
                    <a:pt x="1619" y="2477"/>
                    <a:pt x="1346" y="2882"/>
                    <a:pt x="1095" y="3298"/>
                  </a:cubicBezTo>
                  <a:cubicBezTo>
                    <a:pt x="976" y="3513"/>
                    <a:pt x="869" y="3715"/>
                    <a:pt x="750" y="3929"/>
                  </a:cubicBezTo>
                  <a:lnTo>
                    <a:pt x="488" y="4572"/>
                  </a:lnTo>
                  <a:cubicBezTo>
                    <a:pt x="441" y="4668"/>
                    <a:pt x="405" y="4787"/>
                    <a:pt x="369" y="4894"/>
                  </a:cubicBezTo>
                  <a:lnTo>
                    <a:pt x="286" y="5215"/>
                  </a:lnTo>
                  <a:lnTo>
                    <a:pt x="191" y="5549"/>
                  </a:lnTo>
                  <a:cubicBezTo>
                    <a:pt x="155" y="5656"/>
                    <a:pt x="155" y="5763"/>
                    <a:pt x="131" y="5882"/>
                  </a:cubicBezTo>
                  <a:lnTo>
                    <a:pt x="24" y="6537"/>
                  </a:lnTo>
                  <a:lnTo>
                    <a:pt x="0" y="7204"/>
                  </a:lnTo>
                  <a:lnTo>
                    <a:pt x="0" y="7537"/>
                  </a:lnTo>
                  <a:cubicBezTo>
                    <a:pt x="0" y="7656"/>
                    <a:pt x="24" y="7763"/>
                    <a:pt x="24" y="7870"/>
                  </a:cubicBezTo>
                  <a:lnTo>
                    <a:pt x="83" y="8537"/>
                  </a:lnTo>
                  <a:cubicBezTo>
                    <a:pt x="95" y="8644"/>
                    <a:pt x="119" y="8763"/>
                    <a:pt x="143" y="8871"/>
                  </a:cubicBezTo>
                  <a:lnTo>
                    <a:pt x="226" y="9192"/>
                  </a:lnTo>
                  <a:lnTo>
                    <a:pt x="381" y="9847"/>
                  </a:lnTo>
                  <a:lnTo>
                    <a:pt x="536" y="9835"/>
                  </a:lnTo>
                  <a:cubicBezTo>
                    <a:pt x="584" y="9716"/>
                    <a:pt x="607" y="9597"/>
                    <a:pt x="655" y="9478"/>
                  </a:cubicBezTo>
                  <a:lnTo>
                    <a:pt x="738" y="9144"/>
                  </a:lnTo>
                  <a:cubicBezTo>
                    <a:pt x="798" y="8918"/>
                    <a:pt x="834" y="8704"/>
                    <a:pt x="881" y="8490"/>
                  </a:cubicBezTo>
                  <a:cubicBezTo>
                    <a:pt x="941" y="8275"/>
                    <a:pt x="988" y="8061"/>
                    <a:pt x="1036" y="7847"/>
                  </a:cubicBezTo>
                  <a:cubicBezTo>
                    <a:pt x="1060" y="7739"/>
                    <a:pt x="1072" y="7632"/>
                    <a:pt x="1095" y="7537"/>
                  </a:cubicBezTo>
                  <a:cubicBezTo>
                    <a:pt x="1131" y="7430"/>
                    <a:pt x="1167" y="7323"/>
                    <a:pt x="1191" y="7227"/>
                  </a:cubicBezTo>
                  <a:cubicBezTo>
                    <a:pt x="1250" y="7013"/>
                    <a:pt x="1298" y="6811"/>
                    <a:pt x="1334" y="6608"/>
                  </a:cubicBezTo>
                  <a:cubicBezTo>
                    <a:pt x="1417" y="6418"/>
                    <a:pt x="1465" y="6215"/>
                    <a:pt x="1524" y="6013"/>
                  </a:cubicBezTo>
                  <a:cubicBezTo>
                    <a:pt x="1560" y="5918"/>
                    <a:pt x="1572" y="5811"/>
                    <a:pt x="1607" y="5715"/>
                  </a:cubicBezTo>
                  <a:lnTo>
                    <a:pt x="1715" y="5418"/>
                  </a:lnTo>
                  <a:cubicBezTo>
                    <a:pt x="1750" y="5322"/>
                    <a:pt x="1774" y="5215"/>
                    <a:pt x="1810" y="5120"/>
                  </a:cubicBezTo>
                  <a:cubicBezTo>
                    <a:pt x="1834" y="5013"/>
                    <a:pt x="1869" y="4918"/>
                    <a:pt x="1917" y="4822"/>
                  </a:cubicBezTo>
                  <a:lnTo>
                    <a:pt x="2143" y="4239"/>
                  </a:lnTo>
                  <a:cubicBezTo>
                    <a:pt x="2227" y="4049"/>
                    <a:pt x="2322" y="3858"/>
                    <a:pt x="2405" y="3656"/>
                  </a:cubicBezTo>
                  <a:cubicBezTo>
                    <a:pt x="2572" y="3275"/>
                    <a:pt x="2774" y="2894"/>
                    <a:pt x="2977" y="2501"/>
                  </a:cubicBezTo>
                  <a:cubicBezTo>
                    <a:pt x="3167" y="2096"/>
                    <a:pt x="3393" y="1715"/>
                    <a:pt x="3632" y="1310"/>
                  </a:cubicBezTo>
                  <a:cubicBezTo>
                    <a:pt x="3858" y="905"/>
                    <a:pt x="4120" y="500"/>
                    <a:pt x="4382" y="72"/>
                  </a:cubicBezTo>
                  <a:lnTo>
                    <a:pt x="4274" y="0"/>
                  </a:lnTo>
                  <a:close/>
                </a:path>
              </a:pathLst>
            </a:custGeom>
            <a:solidFill>
              <a:srgbClr val="FFFFFF">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9"/>
            <p:cNvSpPr/>
            <p:nvPr/>
          </p:nvSpPr>
          <p:spPr>
            <a:xfrm>
              <a:off x="2610561" y="1314874"/>
              <a:ext cx="1149100" cy="1472796"/>
            </a:xfrm>
            <a:custGeom>
              <a:rect b="b" l="l" r="r" t="t"/>
              <a:pathLst>
                <a:path extrusionOk="0" h="14942" w="11658">
                  <a:moveTo>
                    <a:pt x="4161" y="0"/>
                  </a:moveTo>
                  <a:cubicBezTo>
                    <a:pt x="3787" y="0"/>
                    <a:pt x="3415" y="55"/>
                    <a:pt x="3048" y="168"/>
                  </a:cubicBezTo>
                  <a:cubicBezTo>
                    <a:pt x="0" y="1121"/>
                    <a:pt x="595" y="4299"/>
                    <a:pt x="1286" y="5466"/>
                  </a:cubicBezTo>
                  <a:cubicBezTo>
                    <a:pt x="1977" y="6633"/>
                    <a:pt x="2179" y="7193"/>
                    <a:pt x="2143" y="7955"/>
                  </a:cubicBezTo>
                  <a:cubicBezTo>
                    <a:pt x="2012" y="10276"/>
                    <a:pt x="1798" y="14741"/>
                    <a:pt x="5215" y="14932"/>
                  </a:cubicBezTo>
                  <a:cubicBezTo>
                    <a:pt x="5327" y="14938"/>
                    <a:pt x="5438" y="14941"/>
                    <a:pt x="5549" y="14941"/>
                  </a:cubicBezTo>
                  <a:cubicBezTo>
                    <a:pt x="8839" y="14941"/>
                    <a:pt x="11657" y="12220"/>
                    <a:pt x="10621" y="7359"/>
                  </a:cubicBezTo>
                  <a:cubicBezTo>
                    <a:pt x="9678" y="2929"/>
                    <a:pt x="6892" y="0"/>
                    <a:pt x="41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9"/>
            <p:cNvSpPr/>
            <p:nvPr/>
          </p:nvSpPr>
          <p:spPr>
            <a:xfrm>
              <a:off x="2610561" y="1320788"/>
              <a:ext cx="997602" cy="1466783"/>
            </a:xfrm>
            <a:custGeom>
              <a:rect b="b" l="l" r="r" t="t"/>
              <a:pathLst>
                <a:path extrusionOk="0" h="14881" w="10121">
                  <a:moveTo>
                    <a:pt x="3501" y="1"/>
                  </a:moveTo>
                  <a:cubicBezTo>
                    <a:pt x="3346" y="25"/>
                    <a:pt x="3191" y="60"/>
                    <a:pt x="3048" y="108"/>
                  </a:cubicBezTo>
                  <a:cubicBezTo>
                    <a:pt x="0" y="1061"/>
                    <a:pt x="595" y="4239"/>
                    <a:pt x="1286" y="5406"/>
                  </a:cubicBezTo>
                  <a:cubicBezTo>
                    <a:pt x="1977" y="6573"/>
                    <a:pt x="2179" y="7133"/>
                    <a:pt x="2131" y="7895"/>
                  </a:cubicBezTo>
                  <a:cubicBezTo>
                    <a:pt x="2012" y="10216"/>
                    <a:pt x="1786" y="14681"/>
                    <a:pt x="5215" y="14872"/>
                  </a:cubicBezTo>
                  <a:cubicBezTo>
                    <a:pt x="5323" y="14877"/>
                    <a:pt x="5430" y="14880"/>
                    <a:pt x="5536" y="14880"/>
                  </a:cubicBezTo>
                  <a:cubicBezTo>
                    <a:pt x="7439" y="14880"/>
                    <a:pt x="9196" y="13978"/>
                    <a:pt x="10120" y="12264"/>
                  </a:cubicBezTo>
                  <a:lnTo>
                    <a:pt x="10120" y="12264"/>
                  </a:lnTo>
                  <a:cubicBezTo>
                    <a:pt x="9188" y="13286"/>
                    <a:pt x="7862" y="13821"/>
                    <a:pt x="6432" y="13821"/>
                  </a:cubicBezTo>
                  <a:cubicBezTo>
                    <a:pt x="6329" y="13821"/>
                    <a:pt x="6224" y="13818"/>
                    <a:pt x="6120" y="13812"/>
                  </a:cubicBezTo>
                  <a:cubicBezTo>
                    <a:pt x="2870" y="13633"/>
                    <a:pt x="3072" y="9383"/>
                    <a:pt x="3191" y="7180"/>
                  </a:cubicBezTo>
                  <a:cubicBezTo>
                    <a:pt x="3227" y="6454"/>
                    <a:pt x="3048" y="5918"/>
                    <a:pt x="2381" y="4811"/>
                  </a:cubicBezTo>
                  <a:cubicBezTo>
                    <a:pt x="1774" y="3787"/>
                    <a:pt x="1238" y="1096"/>
                    <a:pt x="3501" y="1"/>
                  </a:cubicBezTo>
                  <a:close/>
                </a:path>
              </a:pathLst>
            </a:custGeom>
            <a:solidFill>
              <a:srgbClr val="A81412">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9"/>
            <p:cNvSpPr/>
            <p:nvPr/>
          </p:nvSpPr>
          <p:spPr>
            <a:xfrm>
              <a:off x="3150412" y="1462822"/>
              <a:ext cx="431923" cy="971777"/>
            </a:xfrm>
            <a:custGeom>
              <a:rect b="b" l="l" r="r" t="t"/>
              <a:pathLst>
                <a:path extrusionOk="0" h="9859" w="4382">
                  <a:moveTo>
                    <a:pt x="95" y="1"/>
                  </a:moveTo>
                  <a:lnTo>
                    <a:pt x="0" y="84"/>
                  </a:lnTo>
                  <a:cubicBezTo>
                    <a:pt x="262" y="512"/>
                    <a:pt x="524" y="917"/>
                    <a:pt x="750" y="1322"/>
                  </a:cubicBezTo>
                  <a:cubicBezTo>
                    <a:pt x="988" y="1727"/>
                    <a:pt x="1214" y="2108"/>
                    <a:pt x="1405" y="2513"/>
                  </a:cubicBezTo>
                  <a:cubicBezTo>
                    <a:pt x="1607" y="2906"/>
                    <a:pt x="1798" y="3287"/>
                    <a:pt x="1976" y="3668"/>
                  </a:cubicBezTo>
                  <a:cubicBezTo>
                    <a:pt x="2060" y="3870"/>
                    <a:pt x="2155" y="4061"/>
                    <a:pt x="2238" y="4251"/>
                  </a:cubicBezTo>
                  <a:lnTo>
                    <a:pt x="2465" y="4834"/>
                  </a:lnTo>
                  <a:cubicBezTo>
                    <a:pt x="2500" y="4930"/>
                    <a:pt x="2536" y="5025"/>
                    <a:pt x="2572" y="5132"/>
                  </a:cubicBezTo>
                  <a:cubicBezTo>
                    <a:pt x="2596" y="5227"/>
                    <a:pt x="2631" y="5334"/>
                    <a:pt x="2667" y="5430"/>
                  </a:cubicBezTo>
                  <a:lnTo>
                    <a:pt x="2774" y="5727"/>
                  </a:lnTo>
                  <a:cubicBezTo>
                    <a:pt x="2810" y="5823"/>
                    <a:pt x="2822" y="5930"/>
                    <a:pt x="2858" y="6025"/>
                  </a:cubicBezTo>
                  <a:cubicBezTo>
                    <a:pt x="2917" y="6227"/>
                    <a:pt x="2965" y="6430"/>
                    <a:pt x="3036" y="6620"/>
                  </a:cubicBezTo>
                  <a:cubicBezTo>
                    <a:pt x="3084" y="6823"/>
                    <a:pt x="3131" y="7025"/>
                    <a:pt x="3191" y="7239"/>
                  </a:cubicBezTo>
                  <a:cubicBezTo>
                    <a:pt x="3215" y="7335"/>
                    <a:pt x="3250" y="7442"/>
                    <a:pt x="3274" y="7549"/>
                  </a:cubicBezTo>
                  <a:cubicBezTo>
                    <a:pt x="3310" y="7644"/>
                    <a:pt x="3322" y="7751"/>
                    <a:pt x="3346" y="7859"/>
                  </a:cubicBezTo>
                  <a:cubicBezTo>
                    <a:pt x="3381" y="8073"/>
                    <a:pt x="3441" y="8287"/>
                    <a:pt x="3489" y="8502"/>
                  </a:cubicBezTo>
                  <a:cubicBezTo>
                    <a:pt x="3572" y="8716"/>
                    <a:pt x="3572" y="8930"/>
                    <a:pt x="3643" y="9156"/>
                  </a:cubicBezTo>
                  <a:lnTo>
                    <a:pt x="3727" y="9490"/>
                  </a:lnTo>
                  <a:cubicBezTo>
                    <a:pt x="3762" y="9609"/>
                    <a:pt x="3798" y="9728"/>
                    <a:pt x="3846" y="9847"/>
                  </a:cubicBezTo>
                  <a:lnTo>
                    <a:pt x="3989" y="9859"/>
                  </a:lnTo>
                  <a:lnTo>
                    <a:pt x="4143" y="9192"/>
                  </a:lnTo>
                  <a:lnTo>
                    <a:pt x="4227" y="8871"/>
                  </a:lnTo>
                  <a:cubicBezTo>
                    <a:pt x="4251" y="8752"/>
                    <a:pt x="4274" y="8644"/>
                    <a:pt x="4286" y="8537"/>
                  </a:cubicBezTo>
                  <a:lnTo>
                    <a:pt x="4346" y="7871"/>
                  </a:lnTo>
                  <a:cubicBezTo>
                    <a:pt x="4346" y="7763"/>
                    <a:pt x="4382" y="7644"/>
                    <a:pt x="4370" y="7537"/>
                  </a:cubicBezTo>
                  <a:lnTo>
                    <a:pt x="4370" y="7204"/>
                  </a:lnTo>
                  <a:lnTo>
                    <a:pt x="4346" y="6537"/>
                  </a:lnTo>
                  <a:lnTo>
                    <a:pt x="4239" y="5870"/>
                  </a:lnTo>
                  <a:cubicBezTo>
                    <a:pt x="4215" y="5763"/>
                    <a:pt x="4215" y="5656"/>
                    <a:pt x="4179" y="5549"/>
                  </a:cubicBezTo>
                  <a:lnTo>
                    <a:pt x="4084" y="5215"/>
                  </a:lnTo>
                  <a:lnTo>
                    <a:pt x="4001" y="4894"/>
                  </a:lnTo>
                  <a:cubicBezTo>
                    <a:pt x="3965" y="4775"/>
                    <a:pt x="3929" y="4668"/>
                    <a:pt x="3881" y="4561"/>
                  </a:cubicBezTo>
                  <a:lnTo>
                    <a:pt x="3620" y="3930"/>
                  </a:lnTo>
                  <a:cubicBezTo>
                    <a:pt x="3500" y="3715"/>
                    <a:pt x="3393" y="3513"/>
                    <a:pt x="3274" y="3299"/>
                  </a:cubicBezTo>
                  <a:cubicBezTo>
                    <a:pt x="3024" y="2882"/>
                    <a:pt x="2750" y="2477"/>
                    <a:pt x="2441" y="2096"/>
                  </a:cubicBezTo>
                  <a:cubicBezTo>
                    <a:pt x="2119" y="1703"/>
                    <a:pt x="1762" y="1334"/>
                    <a:pt x="1393" y="989"/>
                  </a:cubicBezTo>
                  <a:cubicBezTo>
                    <a:pt x="988" y="620"/>
                    <a:pt x="548" y="286"/>
                    <a:pt x="95" y="1"/>
                  </a:cubicBezTo>
                  <a:close/>
                </a:path>
              </a:pathLst>
            </a:custGeom>
            <a:solidFill>
              <a:srgbClr val="FFFFFF">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9"/>
            <p:cNvSpPr/>
            <p:nvPr/>
          </p:nvSpPr>
          <p:spPr>
            <a:xfrm>
              <a:off x="2857649" y="3239187"/>
              <a:ext cx="1036123" cy="1158440"/>
            </a:xfrm>
            <a:custGeom>
              <a:rect b="b" l="l" r="r" t="t"/>
              <a:pathLst>
                <a:path extrusionOk="0" h="16574" w="14824">
                  <a:moveTo>
                    <a:pt x="1" y="0"/>
                  </a:moveTo>
                  <a:lnTo>
                    <a:pt x="1822" y="15145"/>
                  </a:lnTo>
                  <a:cubicBezTo>
                    <a:pt x="1918" y="15931"/>
                    <a:pt x="2608" y="16574"/>
                    <a:pt x="3358" y="16574"/>
                  </a:cubicBezTo>
                  <a:lnTo>
                    <a:pt x="11466" y="16574"/>
                  </a:lnTo>
                  <a:cubicBezTo>
                    <a:pt x="12205" y="16574"/>
                    <a:pt x="12895" y="15931"/>
                    <a:pt x="12990" y="15145"/>
                  </a:cubicBezTo>
                  <a:lnTo>
                    <a:pt x="148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9"/>
            <p:cNvSpPr/>
            <p:nvPr/>
          </p:nvSpPr>
          <p:spPr>
            <a:xfrm>
              <a:off x="2975837" y="3686013"/>
              <a:ext cx="799808" cy="627587"/>
            </a:xfrm>
            <a:custGeom>
              <a:rect b="b" l="l" r="r" t="t"/>
              <a:pathLst>
                <a:path extrusionOk="0" h="8979" w="11443">
                  <a:moveTo>
                    <a:pt x="0" y="1"/>
                  </a:moveTo>
                  <a:lnTo>
                    <a:pt x="929" y="7752"/>
                  </a:lnTo>
                  <a:cubicBezTo>
                    <a:pt x="1012" y="8431"/>
                    <a:pt x="1608" y="8978"/>
                    <a:pt x="2239" y="8978"/>
                  </a:cubicBezTo>
                  <a:lnTo>
                    <a:pt x="9192" y="8978"/>
                  </a:lnTo>
                  <a:cubicBezTo>
                    <a:pt x="9835" y="8978"/>
                    <a:pt x="10430" y="8431"/>
                    <a:pt x="10514" y="7752"/>
                  </a:cubicBezTo>
                  <a:lnTo>
                    <a:pt x="114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9"/>
            <p:cNvSpPr/>
            <p:nvPr/>
          </p:nvSpPr>
          <p:spPr>
            <a:xfrm>
              <a:off x="2972509" y="3662971"/>
              <a:ext cx="806449" cy="47389"/>
            </a:xfrm>
            <a:custGeom>
              <a:rect b="b" l="l" r="r" t="t"/>
              <a:pathLst>
                <a:path extrusionOk="0" h="678" w="11538">
                  <a:moveTo>
                    <a:pt x="5299" y="0"/>
                  </a:moveTo>
                  <a:cubicBezTo>
                    <a:pt x="3590" y="0"/>
                    <a:pt x="1731" y="75"/>
                    <a:pt x="1" y="302"/>
                  </a:cubicBezTo>
                  <a:cubicBezTo>
                    <a:pt x="1" y="302"/>
                    <a:pt x="2234" y="677"/>
                    <a:pt x="5652" y="677"/>
                  </a:cubicBezTo>
                  <a:cubicBezTo>
                    <a:pt x="7361" y="677"/>
                    <a:pt x="9367" y="583"/>
                    <a:pt x="11538" y="302"/>
                  </a:cubicBezTo>
                  <a:cubicBezTo>
                    <a:pt x="11538" y="302"/>
                    <a:pt x="8717" y="0"/>
                    <a:pt x="52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9"/>
            <p:cNvSpPr/>
            <p:nvPr/>
          </p:nvSpPr>
          <p:spPr>
            <a:xfrm>
              <a:off x="3053208" y="3769256"/>
              <a:ext cx="28377" cy="28377"/>
            </a:xfrm>
            <a:custGeom>
              <a:rect b="b" l="l" r="r" t="t"/>
              <a:pathLst>
                <a:path extrusionOk="0" h="406" w="406">
                  <a:moveTo>
                    <a:pt x="203" y="1"/>
                  </a:moveTo>
                  <a:cubicBezTo>
                    <a:pt x="84" y="1"/>
                    <a:pt x="1" y="96"/>
                    <a:pt x="1" y="203"/>
                  </a:cubicBezTo>
                  <a:cubicBezTo>
                    <a:pt x="1" y="310"/>
                    <a:pt x="84" y="405"/>
                    <a:pt x="203" y="405"/>
                  </a:cubicBezTo>
                  <a:cubicBezTo>
                    <a:pt x="310" y="405"/>
                    <a:pt x="405" y="310"/>
                    <a:pt x="405" y="203"/>
                  </a:cubicBezTo>
                  <a:cubicBezTo>
                    <a:pt x="405" y="96"/>
                    <a:pt x="310" y="1"/>
                    <a:pt x="203"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9"/>
            <p:cNvSpPr/>
            <p:nvPr/>
          </p:nvSpPr>
          <p:spPr>
            <a:xfrm>
              <a:off x="3242128" y="3894924"/>
              <a:ext cx="48297" cy="42147"/>
            </a:xfrm>
            <a:custGeom>
              <a:rect b="b" l="l" r="r" t="t"/>
              <a:pathLst>
                <a:path extrusionOk="0" h="603" w="691">
                  <a:moveTo>
                    <a:pt x="393" y="0"/>
                  </a:moveTo>
                  <a:cubicBezTo>
                    <a:pt x="131" y="0"/>
                    <a:pt x="0" y="322"/>
                    <a:pt x="179" y="512"/>
                  </a:cubicBezTo>
                  <a:cubicBezTo>
                    <a:pt x="241" y="574"/>
                    <a:pt x="317" y="602"/>
                    <a:pt x="391" y="602"/>
                  </a:cubicBezTo>
                  <a:cubicBezTo>
                    <a:pt x="545" y="602"/>
                    <a:pt x="691" y="483"/>
                    <a:pt x="691" y="298"/>
                  </a:cubicBezTo>
                  <a:cubicBezTo>
                    <a:pt x="691" y="131"/>
                    <a:pt x="560" y="0"/>
                    <a:pt x="393"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9"/>
            <p:cNvSpPr/>
            <p:nvPr/>
          </p:nvSpPr>
          <p:spPr>
            <a:xfrm>
              <a:off x="3192993" y="4117952"/>
              <a:ext cx="14259" cy="14189"/>
            </a:xfrm>
            <a:custGeom>
              <a:rect b="b" l="l" r="r" t="t"/>
              <a:pathLst>
                <a:path extrusionOk="0" h="203" w="204">
                  <a:moveTo>
                    <a:pt x="96" y="0"/>
                  </a:moveTo>
                  <a:cubicBezTo>
                    <a:pt x="37" y="0"/>
                    <a:pt x="1" y="48"/>
                    <a:pt x="1" y="107"/>
                  </a:cubicBezTo>
                  <a:cubicBezTo>
                    <a:pt x="1" y="155"/>
                    <a:pt x="37" y="203"/>
                    <a:pt x="96" y="203"/>
                  </a:cubicBezTo>
                  <a:cubicBezTo>
                    <a:pt x="156" y="203"/>
                    <a:pt x="203" y="155"/>
                    <a:pt x="203" y="107"/>
                  </a:cubicBezTo>
                  <a:cubicBezTo>
                    <a:pt x="203" y="48"/>
                    <a:pt x="156" y="0"/>
                    <a:pt x="96"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9"/>
            <p:cNvSpPr/>
            <p:nvPr/>
          </p:nvSpPr>
          <p:spPr>
            <a:xfrm>
              <a:off x="3416021" y="3810842"/>
              <a:ext cx="14259" cy="14259"/>
            </a:xfrm>
            <a:custGeom>
              <a:rect b="b" l="l" r="r" t="t"/>
              <a:pathLst>
                <a:path extrusionOk="0" h="204" w="204">
                  <a:moveTo>
                    <a:pt x="108" y="1"/>
                  </a:moveTo>
                  <a:cubicBezTo>
                    <a:pt x="48" y="1"/>
                    <a:pt x="1" y="48"/>
                    <a:pt x="1" y="108"/>
                  </a:cubicBezTo>
                  <a:cubicBezTo>
                    <a:pt x="1" y="156"/>
                    <a:pt x="48" y="203"/>
                    <a:pt x="108" y="203"/>
                  </a:cubicBezTo>
                  <a:cubicBezTo>
                    <a:pt x="156" y="203"/>
                    <a:pt x="203" y="156"/>
                    <a:pt x="203" y="108"/>
                  </a:cubicBezTo>
                  <a:cubicBezTo>
                    <a:pt x="203" y="48"/>
                    <a:pt x="156" y="1"/>
                    <a:pt x="108"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9"/>
            <p:cNvSpPr/>
            <p:nvPr/>
          </p:nvSpPr>
          <p:spPr>
            <a:xfrm>
              <a:off x="3123101" y="3993123"/>
              <a:ext cx="14259" cy="13350"/>
            </a:xfrm>
            <a:custGeom>
              <a:rect b="b" l="l" r="r" t="t"/>
              <a:pathLst>
                <a:path extrusionOk="0" h="191" w="204">
                  <a:moveTo>
                    <a:pt x="96" y="0"/>
                  </a:moveTo>
                  <a:cubicBezTo>
                    <a:pt x="48" y="0"/>
                    <a:pt x="1" y="36"/>
                    <a:pt x="1" y="96"/>
                  </a:cubicBezTo>
                  <a:cubicBezTo>
                    <a:pt x="1" y="155"/>
                    <a:pt x="48" y="191"/>
                    <a:pt x="96" y="191"/>
                  </a:cubicBezTo>
                  <a:cubicBezTo>
                    <a:pt x="156" y="191"/>
                    <a:pt x="203" y="155"/>
                    <a:pt x="203" y="96"/>
                  </a:cubicBezTo>
                  <a:cubicBezTo>
                    <a:pt x="203" y="36"/>
                    <a:pt x="156" y="0"/>
                    <a:pt x="96"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9"/>
            <p:cNvSpPr/>
            <p:nvPr/>
          </p:nvSpPr>
          <p:spPr>
            <a:xfrm>
              <a:off x="3457677" y="3978935"/>
              <a:ext cx="28307" cy="27539"/>
            </a:xfrm>
            <a:custGeom>
              <a:rect b="b" l="l" r="r" t="t"/>
              <a:pathLst>
                <a:path extrusionOk="0" h="394" w="405">
                  <a:moveTo>
                    <a:pt x="203" y="1"/>
                  </a:moveTo>
                  <a:cubicBezTo>
                    <a:pt x="95" y="1"/>
                    <a:pt x="0" y="84"/>
                    <a:pt x="0" y="191"/>
                  </a:cubicBezTo>
                  <a:cubicBezTo>
                    <a:pt x="0" y="310"/>
                    <a:pt x="95" y="394"/>
                    <a:pt x="203" y="394"/>
                  </a:cubicBezTo>
                  <a:cubicBezTo>
                    <a:pt x="310" y="394"/>
                    <a:pt x="405" y="310"/>
                    <a:pt x="405" y="191"/>
                  </a:cubicBezTo>
                  <a:cubicBezTo>
                    <a:pt x="405" y="84"/>
                    <a:pt x="310" y="1"/>
                    <a:pt x="203" y="1"/>
                  </a:cubicBezTo>
                  <a:close/>
                </a:path>
              </a:pathLst>
            </a:custGeom>
            <a:solidFill>
              <a:srgbClr val="E2A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9"/>
            <p:cNvSpPr/>
            <p:nvPr/>
          </p:nvSpPr>
          <p:spPr>
            <a:xfrm>
              <a:off x="3592430" y="3825030"/>
              <a:ext cx="33410" cy="28098"/>
            </a:xfrm>
            <a:custGeom>
              <a:rect b="b" l="l" r="r" t="t"/>
              <a:pathLst>
                <a:path extrusionOk="0" h="402" w="478">
                  <a:moveTo>
                    <a:pt x="275" y="0"/>
                  </a:moveTo>
                  <a:cubicBezTo>
                    <a:pt x="96" y="0"/>
                    <a:pt x="1" y="215"/>
                    <a:pt x="132" y="346"/>
                  </a:cubicBezTo>
                  <a:cubicBezTo>
                    <a:pt x="170" y="384"/>
                    <a:pt x="220" y="401"/>
                    <a:pt x="269" y="401"/>
                  </a:cubicBezTo>
                  <a:cubicBezTo>
                    <a:pt x="373" y="401"/>
                    <a:pt x="477" y="324"/>
                    <a:pt x="477" y="203"/>
                  </a:cubicBezTo>
                  <a:cubicBezTo>
                    <a:pt x="477" y="95"/>
                    <a:pt x="382" y="0"/>
                    <a:pt x="275" y="0"/>
                  </a:cubicBezTo>
                  <a:close/>
                </a:path>
              </a:pathLst>
            </a:custGeom>
            <a:solidFill>
              <a:srgbClr val="E2A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9"/>
            <p:cNvSpPr/>
            <p:nvPr/>
          </p:nvSpPr>
          <p:spPr>
            <a:xfrm>
              <a:off x="3493462" y="4146259"/>
              <a:ext cx="48297" cy="41588"/>
            </a:xfrm>
            <a:custGeom>
              <a:rect b="b" l="l" r="r" t="t"/>
              <a:pathLst>
                <a:path extrusionOk="0" h="595" w="691">
                  <a:moveTo>
                    <a:pt x="393" y="0"/>
                  </a:moveTo>
                  <a:cubicBezTo>
                    <a:pt x="131" y="0"/>
                    <a:pt x="0" y="322"/>
                    <a:pt x="179" y="512"/>
                  </a:cubicBezTo>
                  <a:cubicBezTo>
                    <a:pt x="239" y="569"/>
                    <a:pt x="313" y="594"/>
                    <a:pt x="385" y="594"/>
                  </a:cubicBezTo>
                  <a:cubicBezTo>
                    <a:pt x="541" y="594"/>
                    <a:pt x="691" y="476"/>
                    <a:pt x="691" y="298"/>
                  </a:cubicBezTo>
                  <a:cubicBezTo>
                    <a:pt x="691" y="131"/>
                    <a:pt x="560" y="0"/>
                    <a:pt x="393"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9"/>
            <p:cNvSpPr/>
            <p:nvPr/>
          </p:nvSpPr>
          <p:spPr>
            <a:xfrm>
              <a:off x="3116461" y="4216152"/>
              <a:ext cx="48367" cy="41588"/>
            </a:xfrm>
            <a:custGeom>
              <a:rect b="b" l="l" r="r" t="t"/>
              <a:pathLst>
                <a:path extrusionOk="0" h="595" w="692">
                  <a:moveTo>
                    <a:pt x="393" y="0"/>
                  </a:moveTo>
                  <a:cubicBezTo>
                    <a:pt x="132" y="0"/>
                    <a:pt x="1" y="322"/>
                    <a:pt x="179" y="512"/>
                  </a:cubicBezTo>
                  <a:cubicBezTo>
                    <a:pt x="240" y="569"/>
                    <a:pt x="313" y="594"/>
                    <a:pt x="386" y="594"/>
                  </a:cubicBezTo>
                  <a:cubicBezTo>
                    <a:pt x="541" y="594"/>
                    <a:pt x="691" y="477"/>
                    <a:pt x="691" y="298"/>
                  </a:cubicBezTo>
                  <a:cubicBezTo>
                    <a:pt x="691" y="131"/>
                    <a:pt x="560" y="0"/>
                    <a:pt x="393"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9"/>
            <p:cNvSpPr/>
            <p:nvPr/>
          </p:nvSpPr>
          <p:spPr>
            <a:xfrm>
              <a:off x="3388553" y="4132071"/>
              <a:ext cx="13420" cy="14259"/>
            </a:xfrm>
            <a:custGeom>
              <a:rect b="b" l="l" r="r" t="t"/>
              <a:pathLst>
                <a:path extrusionOk="0" h="204" w="192">
                  <a:moveTo>
                    <a:pt x="96" y="1"/>
                  </a:moveTo>
                  <a:cubicBezTo>
                    <a:pt x="37" y="1"/>
                    <a:pt x="1" y="48"/>
                    <a:pt x="1" y="108"/>
                  </a:cubicBezTo>
                  <a:cubicBezTo>
                    <a:pt x="1" y="155"/>
                    <a:pt x="37" y="203"/>
                    <a:pt x="96" y="203"/>
                  </a:cubicBezTo>
                  <a:cubicBezTo>
                    <a:pt x="156" y="203"/>
                    <a:pt x="191" y="155"/>
                    <a:pt x="191" y="108"/>
                  </a:cubicBezTo>
                  <a:cubicBezTo>
                    <a:pt x="191" y="48"/>
                    <a:pt x="156" y="1"/>
                    <a:pt x="96"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9"/>
            <p:cNvSpPr/>
            <p:nvPr/>
          </p:nvSpPr>
          <p:spPr>
            <a:xfrm>
              <a:off x="3636532" y="4034710"/>
              <a:ext cx="16775" cy="14119"/>
            </a:xfrm>
            <a:custGeom>
              <a:rect b="b" l="l" r="r" t="t"/>
              <a:pathLst>
                <a:path extrusionOk="0" h="202" w="240">
                  <a:moveTo>
                    <a:pt x="144" y="1"/>
                  </a:moveTo>
                  <a:cubicBezTo>
                    <a:pt x="49" y="1"/>
                    <a:pt x="1" y="108"/>
                    <a:pt x="72" y="167"/>
                  </a:cubicBezTo>
                  <a:cubicBezTo>
                    <a:pt x="92" y="191"/>
                    <a:pt x="117" y="202"/>
                    <a:pt x="142" y="202"/>
                  </a:cubicBezTo>
                  <a:cubicBezTo>
                    <a:pt x="191" y="202"/>
                    <a:pt x="239" y="159"/>
                    <a:pt x="239" y="96"/>
                  </a:cubicBezTo>
                  <a:cubicBezTo>
                    <a:pt x="239" y="36"/>
                    <a:pt x="191" y="1"/>
                    <a:pt x="144" y="1"/>
                  </a:cubicBezTo>
                  <a:close/>
                </a:path>
              </a:pathLst>
            </a:custGeom>
            <a:solidFill>
              <a:srgbClr val="E2A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9"/>
            <p:cNvSpPr/>
            <p:nvPr/>
          </p:nvSpPr>
          <p:spPr>
            <a:xfrm>
              <a:off x="2976676" y="3239187"/>
              <a:ext cx="916323" cy="1158440"/>
            </a:xfrm>
            <a:custGeom>
              <a:rect b="b" l="l" r="r" t="t"/>
              <a:pathLst>
                <a:path extrusionOk="0" h="16574" w="13110">
                  <a:moveTo>
                    <a:pt x="9906" y="0"/>
                  </a:moveTo>
                  <a:cubicBezTo>
                    <a:pt x="10966" y="1715"/>
                    <a:pt x="11514" y="3691"/>
                    <a:pt x="11502" y="5703"/>
                  </a:cubicBezTo>
                  <a:cubicBezTo>
                    <a:pt x="11502" y="10930"/>
                    <a:pt x="7966" y="15169"/>
                    <a:pt x="3608" y="15169"/>
                  </a:cubicBezTo>
                  <a:cubicBezTo>
                    <a:pt x="2322" y="15157"/>
                    <a:pt x="1084" y="14800"/>
                    <a:pt x="0" y="14121"/>
                  </a:cubicBezTo>
                  <a:lnTo>
                    <a:pt x="0" y="14121"/>
                  </a:lnTo>
                  <a:lnTo>
                    <a:pt x="119" y="15145"/>
                  </a:lnTo>
                  <a:cubicBezTo>
                    <a:pt x="215" y="15931"/>
                    <a:pt x="905" y="16574"/>
                    <a:pt x="1655" y="16574"/>
                  </a:cubicBezTo>
                  <a:lnTo>
                    <a:pt x="9752" y="16574"/>
                  </a:lnTo>
                  <a:cubicBezTo>
                    <a:pt x="10502" y="16574"/>
                    <a:pt x="11192" y="15931"/>
                    <a:pt x="11287" y="15145"/>
                  </a:cubicBezTo>
                  <a:lnTo>
                    <a:pt x="13109" y="0"/>
                  </a:ln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9"/>
            <p:cNvSpPr/>
            <p:nvPr/>
          </p:nvSpPr>
          <p:spPr>
            <a:xfrm>
              <a:off x="2801874" y="3127637"/>
              <a:ext cx="1145160" cy="194797"/>
            </a:xfrm>
            <a:custGeom>
              <a:rect b="b" l="l" r="r" t="t"/>
              <a:pathLst>
                <a:path extrusionOk="0" h="2787" w="16384">
                  <a:moveTo>
                    <a:pt x="442" y="1"/>
                  </a:moveTo>
                  <a:cubicBezTo>
                    <a:pt x="203" y="1"/>
                    <a:pt x="1" y="191"/>
                    <a:pt x="1" y="429"/>
                  </a:cubicBezTo>
                  <a:lnTo>
                    <a:pt x="1" y="2358"/>
                  </a:lnTo>
                  <a:cubicBezTo>
                    <a:pt x="1" y="2596"/>
                    <a:pt x="203" y="2787"/>
                    <a:pt x="442" y="2787"/>
                  </a:cubicBezTo>
                  <a:lnTo>
                    <a:pt x="15943" y="2787"/>
                  </a:lnTo>
                  <a:cubicBezTo>
                    <a:pt x="16182" y="2787"/>
                    <a:pt x="16384" y="2596"/>
                    <a:pt x="16384" y="2358"/>
                  </a:cubicBezTo>
                  <a:lnTo>
                    <a:pt x="16384" y="429"/>
                  </a:lnTo>
                  <a:cubicBezTo>
                    <a:pt x="16384" y="191"/>
                    <a:pt x="16182" y="1"/>
                    <a:pt x="159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9"/>
            <p:cNvSpPr/>
            <p:nvPr/>
          </p:nvSpPr>
          <p:spPr>
            <a:xfrm>
              <a:off x="2843530" y="3161745"/>
              <a:ext cx="14189" cy="125741"/>
            </a:xfrm>
            <a:custGeom>
              <a:rect b="b" l="l" r="r" t="t"/>
              <a:pathLst>
                <a:path extrusionOk="0" h="1799" w="203">
                  <a:moveTo>
                    <a:pt x="84" y="1"/>
                  </a:moveTo>
                  <a:cubicBezTo>
                    <a:pt x="36" y="1"/>
                    <a:pt x="0" y="37"/>
                    <a:pt x="0" y="84"/>
                  </a:cubicBezTo>
                  <a:lnTo>
                    <a:pt x="0" y="1727"/>
                  </a:lnTo>
                  <a:cubicBezTo>
                    <a:pt x="0" y="1775"/>
                    <a:pt x="36" y="1799"/>
                    <a:pt x="84" y="1799"/>
                  </a:cubicBezTo>
                  <a:lnTo>
                    <a:pt x="131" y="1799"/>
                  </a:lnTo>
                  <a:cubicBezTo>
                    <a:pt x="167" y="1799"/>
                    <a:pt x="203" y="1775"/>
                    <a:pt x="203" y="1727"/>
                  </a:cubicBezTo>
                  <a:lnTo>
                    <a:pt x="203" y="84"/>
                  </a:lnTo>
                  <a:cubicBezTo>
                    <a:pt x="203" y="37"/>
                    <a:pt x="167" y="1"/>
                    <a:pt x="131"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9"/>
            <p:cNvSpPr/>
            <p:nvPr/>
          </p:nvSpPr>
          <p:spPr>
            <a:xfrm>
              <a:off x="2913423" y="3161745"/>
              <a:ext cx="14189" cy="125741"/>
            </a:xfrm>
            <a:custGeom>
              <a:rect b="b" l="l" r="r" t="t"/>
              <a:pathLst>
                <a:path extrusionOk="0" h="1799" w="203">
                  <a:moveTo>
                    <a:pt x="84" y="1"/>
                  </a:moveTo>
                  <a:cubicBezTo>
                    <a:pt x="36" y="1"/>
                    <a:pt x="0" y="37"/>
                    <a:pt x="0" y="84"/>
                  </a:cubicBezTo>
                  <a:lnTo>
                    <a:pt x="0" y="1727"/>
                  </a:lnTo>
                  <a:cubicBezTo>
                    <a:pt x="0" y="1775"/>
                    <a:pt x="36" y="1799"/>
                    <a:pt x="84" y="1799"/>
                  </a:cubicBezTo>
                  <a:lnTo>
                    <a:pt x="131" y="1799"/>
                  </a:lnTo>
                  <a:cubicBezTo>
                    <a:pt x="167" y="1799"/>
                    <a:pt x="203" y="1775"/>
                    <a:pt x="203" y="1727"/>
                  </a:cubicBezTo>
                  <a:lnTo>
                    <a:pt x="203" y="84"/>
                  </a:lnTo>
                  <a:cubicBezTo>
                    <a:pt x="203" y="37"/>
                    <a:pt x="167" y="1"/>
                    <a:pt x="131"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9"/>
            <p:cNvSpPr/>
            <p:nvPr/>
          </p:nvSpPr>
          <p:spPr>
            <a:xfrm>
              <a:off x="2983316" y="3161745"/>
              <a:ext cx="14189" cy="125741"/>
            </a:xfrm>
            <a:custGeom>
              <a:rect b="b" l="l" r="r" t="t"/>
              <a:pathLst>
                <a:path extrusionOk="0" h="1799" w="203">
                  <a:moveTo>
                    <a:pt x="84" y="1"/>
                  </a:moveTo>
                  <a:cubicBezTo>
                    <a:pt x="36" y="1"/>
                    <a:pt x="1" y="37"/>
                    <a:pt x="1" y="84"/>
                  </a:cubicBezTo>
                  <a:lnTo>
                    <a:pt x="1" y="1727"/>
                  </a:lnTo>
                  <a:cubicBezTo>
                    <a:pt x="1" y="1775"/>
                    <a:pt x="36" y="1799"/>
                    <a:pt x="84" y="1799"/>
                  </a:cubicBezTo>
                  <a:lnTo>
                    <a:pt x="120" y="1799"/>
                  </a:lnTo>
                  <a:cubicBezTo>
                    <a:pt x="167" y="1799"/>
                    <a:pt x="203" y="1775"/>
                    <a:pt x="203" y="1727"/>
                  </a:cubicBezTo>
                  <a:lnTo>
                    <a:pt x="203" y="84"/>
                  </a:lnTo>
                  <a:cubicBezTo>
                    <a:pt x="203" y="37"/>
                    <a:pt x="167" y="1"/>
                    <a:pt x="120"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9"/>
            <p:cNvSpPr/>
            <p:nvPr/>
          </p:nvSpPr>
          <p:spPr>
            <a:xfrm>
              <a:off x="3053208" y="3161745"/>
              <a:ext cx="14259" cy="125741"/>
            </a:xfrm>
            <a:custGeom>
              <a:rect b="b" l="l" r="r" t="t"/>
              <a:pathLst>
                <a:path extrusionOk="0" h="1799" w="204">
                  <a:moveTo>
                    <a:pt x="84" y="1"/>
                  </a:moveTo>
                  <a:cubicBezTo>
                    <a:pt x="36" y="1"/>
                    <a:pt x="1" y="37"/>
                    <a:pt x="1" y="84"/>
                  </a:cubicBezTo>
                  <a:lnTo>
                    <a:pt x="1" y="1727"/>
                  </a:lnTo>
                  <a:cubicBezTo>
                    <a:pt x="1" y="1775"/>
                    <a:pt x="36" y="1799"/>
                    <a:pt x="84" y="1799"/>
                  </a:cubicBezTo>
                  <a:lnTo>
                    <a:pt x="120" y="1799"/>
                  </a:lnTo>
                  <a:cubicBezTo>
                    <a:pt x="167" y="1799"/>
                    <a:pt x="203" y="1775"/>
                    <a:pt x="203" y="1727"/>
                  </a:cubicBezTo>
                  <a:lnTo>
                    <a:pt x="203" y="84"/>
                  </a:lnTo>
                  <a:cubicBezTo>
                    <a:pt x="203" y="37"/>
                    <a:pt x="167" y="1"/>
                    <a:pt x="120"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9"/>
            <p:cNvSpPr/>
            <p:nvPr/>
          </p:nvSpPr>
          <p:spPr>
            <a:xfrm>
              <a:off x="3123101" y="3161745"/>
              <a:ext cx="14259" cy="125741"/>
            </a:xfrm>
            <a:custGeom>
              <a:rect b="b" l="l" r="r" t="t"/>
              <a:pathLst>
                <a:path extrusionOk="0" h="1799" w="204">
                  <a:moveTo>
                    <a:pt x="72" y="1"/>
                  </a:moveTo>
                  <a:cubicBezTo>
                    <a:pt x="37" y="1"/>
                    <a:pt x="1" y="37"/>
                    <a:pt x="1" y="84"/>
                  </a:cubicBezTo>
                  <a:lnTo>
                    <a:pt x="1" y="1727"/>
                  </a:lnTo>
                  <a:cubicBezTo>
                    <a:pt x="1" y="1775"/>
                    <a:pt x="37" y="1799"/>
                    <a:pt x="72" y="1799"/>
                  </a:cubicBezTo>
                  <a:lnTo>
                    <a:pt x="120" y="1799"/>
                  </a:lnTo>
                  <a:cubicBezTo>
                    <a:pt x="167" y="1799"/>
                    <a:pt x="203" y="1775"/>
                    <a:pt x="203" y="1727"/>
                  </a:cubicBezTo>
                  <a:lnTo>
                    <a:pt x="203" y="84"/>
                  </a:lnTo>
                  <a:cubicBezTo>
                    <a:pt x="203" y="37"/>
                    <a:pt x="167" y="1"/>
                    <a:pt x="120"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9"/>
            <p:cNvSpPr/>
            <p:nvPr/>
          </p:nvSpPr>
          <p:spPr>
            <a:xfrm>
              <a:off x="3192993" y="3161745"/>
              <a:ext cx="13420" cy="125741"/>
            </a:xfrm>
            <a:custGeom>
              <a:rect b="b" l="l" r="r" t="t"/>
              <a:pathLst>
                <a:path extrusionOk="0" h="1799" w="192">
                  <a:moveTo>
                    <a:pt x="72" y="1"/>
                  </a:moveTo>
                  <a:cubicBezTo>
                    <a:pt x="37" y="1"/>
                    <a:pt x="1" y="37"/>
                    <a:pt x="1" y="84"/>
                  </a:cubicBezTo>
                  <a:lnTo>
                    <a:pt x="1" y="1727"/>
                  </a:lnTo>
                  <a:cubicBezTo>
                    <a:pt x="1" y="1775"/>
                    <a:pt x="37" y="1799"/>
                    <a:pt x="72" y="1799"/>
                  </a:cubicBezTo>
                  <a:lnTo>
                    <a:pt x="120" y="1799"/>
                  </a:lnTo>
                  <a:cubicBezTo>
                    <a:pt x="168" y="1799"/>
                    <a:pt x="191" y="1775"/>
                    <a:pt x="191" y="1727"/>
                  </a:cubicBezTo>
                  <a:lnTo>
                    <a:pt x="191" y="84"/>
                  </a:lnTo>
                  <a:cubicBezTo>
                    <a:pt x="191" y="37"/>
                    <a:pt x="168" y="1"/>
                    <a:pt x="120"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9"/>
            <p:cNvSpPr/>
            <p:nvPr/>
          </p:nvSpPr>
          <p:spPr>
            <a:xfrm>
              <a:off x="3262956" y="3161745"/>
              <a:ext cx="13350" cy="125741"/>
            </a:xfrm>
            <a:custGeom>
              <a:rect b="b" l="l" r="r" t="t"/>
              <a:pathLst>
                <a:path extrusionOk="0" h="1799" w="191">
                  <a:moveTo>
                    <a:pt x="71" y="1"/>
                  </a:moveTo>
                  <a:cubicBezTo>
                    <a:pt x="36" y="1"/>
                    <a:pt x="0" y="37"/>
                    <a:pt x="0" y="84"/>
                  </a:cubicBezTo>
                  <a:lnTo>
                    <a:pt x="0" y="1727"/>
                  </a:lnTo>
                  <a:cubicBezTo>
                    <a:pt x="0" y="1775"/>
                    <a:pt x="36" y="1799"/>
                    <a:pt x="71" y="1799"/>
                  </a:cubicBezTo>
                  <a:lnTo>
                    <a:pt x="119" y="1799"/>
                  </a:lnTo>
                  <a:cubicBezTo>
                    <a:pt x="155" y="1799"/>
                    <a:pt x="191" y="1775"/>
                    <a:pt x="191" y="1727"/>
                  </a:cubicBezTo>
                  <a:lnTo>
                    <a:pt x="191" y="84"/>
                  </a:lnTo>
                  <a:cubicBezTo>
                    <a:pt x="191" y="37"/>
                    <a:pt x="155" y="1"/>
                    <a:pt x="119"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9"/>
            <p:cNvSpPr/>
            <p:nvPr/>
          </p:nvSpPr>
          <p:spPr>
            <a:xfrm>
              <a:off x="3332010" y="3161745"/>
              <a:ext cx="14189" cy="125741"/>
            </a:xfrm>
            <a:custGeom>
              <a:rect b="b" l="l" r="r" t="t"/>
              <a:pathLst>
                <a:path extrusionOk="0" h="1799" w="203">
                  <a:moveTo>
                    <a:pt x="84" y="1"/>
                  </a:moveTo>
                  <a:cubicBezTo>
                    <a:pt x="36" y="1"/>
                    <a:pt x="0" y="37"/>
                    <a:pt x="0" y="84"/>
                  </a:cubicBezTo>
                  <a:lnTo>
                    <a:pt x="0" y="1727"/>
                  </a:lnTo>
                  <a:cubicBezTo>
                    <a:pt x="0" y="1775"/>
                    <a:pt x="36" y="1799"/>
                    <a:pt x="84" y="1799"/>
                  </a:cubicBezTo>
                  <a:lnTo>
                    <a:pt x="131" y="1799"/>
                  </a:lnTo>
                  <a:cubicBezTo>
                    <a:pt x="167" y="1799"/>
                    <a:pt x="203" y="1775"/>
                    <a:pt x="203" y="1727"/>
                  </a:cubicBezTo>
                  <a:lnTo>
                    <a:pt x="203" y="84"/>
                  </a:lnTo>
                  <a:cubicBezTo>
                    <a:pt x="203" y="37"/>
                    <a:pt x="167" y="1"/>
                    <a:pt x="131"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9"/>
            <p:cNvSpPr/>
            <p:nvPr/>
          </p:nvSpPr>
          <p:spPr>
            <a:xfrm>
              <a:off x="3401902" y="3161745"/>
              <a:ext cx="14189" cy="125741"/>
            </a:xfrm>
            <a:custGeom>
              <a:rect b="b" l="l" r="r" t="t"/>
              <a:pathLst>
                <a:path extrusionOk="0" h="1799" w="203">
                  <a:moveTo>
                    <a:pt x="84" y="1"/>
                  </a:moveTo>
                  <a:cubicBezTo>
                    <a:pt x="36" y="1"/>
                    <a:pt x="0" y="37"/>
                    <a:pt x="0" y="84"/>
                  </a:cubicBezTo>
                  <a:lnTo>
                    <a:pt x="0" y="1727"/>
                  </a:lnTo>
                  <a:cubicBezTo>
                    <a:pt x="0" y="1775"/>
                    <a:pt x="36" y="1799"/>
                    <a:pt x="84" y="1799"/>
                  </a:cubicBezTo>
                  <a:lnTo>
                    <a:pt x="119" y="1799"/>
                  </a:lnTo>
                  <a:cubicBezTo>
                    <a:pt x="167" y="1799"/>
                    <a:pt x="203" y="1775"/>
                    <a:pt x="203" y="1727"/>
                  </a:cubicBezTo>
                  <a:lnTo>
                    <a:pt x="203" y="84"/>
                  </a:lnTo>
                  <a:cubicBezTo>
                    <a:pt x="203" y="37"/>
                    <a:pt x="167" y="1"/>
                    <a:pt x="119"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9"/>
            <p:cNvSpPr/>
            <p:nvPr/>
          </p:nvSpPr>
          <p:spPr>
            <a:xfrm>
              <a:off x="3471795" y="3161745"/>
              <a:ext cx="14189" cy="125741"/>
            </a:xfrm>
            <a:custGeom>
              <a:rect b="b" l="l" r="r" t="t"/>
              <a:pathLst>
                <a:path extrusionOk="0" h="1799" w="203">
                  <a:moveTo>
                    <a:pt x="84" y="1"/>
                  </a:moveTo>
                  <a:cubicBezTo>
                    <a:pt x="36" y="1"/>
                    <a:pt x="1" y="37"/>
                    <a:pt x="1" y="84"/>
                  </a:cubicBezTo>
                  <a:lnTo>
                    <a:pt x="1" y="1727"/>
                  </a:lnTo>
                  <a:cubicBezTo>
                    <a:pt x="1" y="1775"/>
                    <a:pt x="36" y="1799"/>
                    <a:pt x="84" y="1799"/>
                  </a:cubicBezTo>
                  <a:lnTo>
                    <a:pt x="120" y="1799"/>
                  </a:lnTo>
                  <a:cubicBezTo>
                    <a:pt x="167" y="1799"/>
                    <a:pt x="203" y="1775"/>
                    <a:pt x="203" y="1727"/>
                  </a:cubicBezTo>
                  <a:lnTo>
                    <a:pt x="203" y="84"/>
                  </a:lnTo>
                  <a:cubicBezTo>
                    <a:pt x="203" y="37"/>
                    <a:pt x="167" y="1"/>
                    <a:pt x="120"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9"/>
            <p:cNvSpPr/>
            <p:nvPr/>
          </p:nvSpPr>
          <p:spPr>
            <a:xfrm>
              <a:off x="3541687" y="3161745"/>
              <a:ext cx="14259" cy="125741"/>
            </a:xfrm>
            <a:custGeom>
              <a:rect b="b" l="l" r="r" t="t"/>
              <a:pathLst>
                <a:path extrusionOk="0" h="1799" w="204">
                  <a:moveTo>
                    <a:pt x="84" y="1"/>
                  </a:moveTo>
                  <a:cubicBezTo>
                    <a:pt x="36" y="1"/>
                    <a:pt x="1" y="37"/>
                    <a:pt x="1" y="84"/>
                  </a:cubicBezTo>
                  <a:lnTo>
                    <a:pt x="1" y="1727"/>
                  </a:lnTo>
                  <a:cubicBezTo>
                    <a:pt x="1" y="1775"/>
                    <a:pt x="36" y="1799"/>
                    <a:pt x="84" y="1799"/>
                  </a:cubicBezTo>
                  <a:lnTo>
                    <a:pt x="120" y="1799"/>
                  </a:lnTo>
                  <a:cubicBezTo>
                    <a:pt x="167" y="1799"/>
                    <a:pt x="203" y="1775"/>
                    <a:pt x="203" y="1727"/>
                  </a:cubicBezTo>
                  <a:lnTo>
                    <a:pt x="203" y="84"/>
                  </a:lnTo>
                  <a:cubicBezTo>
                    <a:pt x="203" y="37"/>
                    <a:pt x="167" y="1"/>
                    <a:pt x="120"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9"/>
            <p:cNvSpPr/>
            <p:nvPr/>
          </p:nvSpPr>
          <p:spPr>
            <a:xfrm>
              <a:off x="3611580" y="3161745"/>
              <a:ext cx="14259" cy="125741"/>
            </a:xfrm>
            <a:custGeom>
              <a:rect b="b" l="l" r="r" t="t"/>
              <a:pathLst>
                <a:path extrusionOk="0" h="1799" w="204">
                  <a:moveTo>
                    <a:pt x="72" y="1"/>
                  </a:moveTo>
                  <a:cubicBezTo>
                    <a:pt x="36" y="1"/>
                    <a:pt x="1" y="37"/>
                    <a:pt x="1" y="84"/>
                  </a:cubicBezTo>
                  <a:lnTo>
                    <a:pt x="1" y="1727"/>
                  </a:lnTo>
                  <a:cubicBezTo>
                    <a:pt x="1" y="1775"/>
                    <a:pt x="36" y="1799"/>
                    <a:pt x="72" y="1799"/>
                  </a:cubicBezTo>
                  <a:lnTo>
                    <a:pt x="120" y="1799"/>
                  </a:lnTo>
                  <a:cubicBezTo>
                    <a:pt x="167" y="1799"/>
                    <a:pt x="203" y="1775"/>
                    <a:pt x="203" y="1727"/>
                  </a:cubicBezTo>
                  <a:lnTo>
                    <a:pt x="203" y="84"/>
                  </a:lnTo>
                  <a:cubicBezTo>
                    <a:pt x="203" y="37"/>
                    <a:pt x="167" y="1"/>
                    <a:pt x="120"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9"/>
            <p:cNvSpPr/>
            <p:nvPr/>
          </p:nvSpPr>
          <p:spPr>
            <a:xfrm>
              <a:off x="3681473" y="3161745"/>
              <a:ext cx="13420" cy="125741"/>
            </a:xfrm>
            <a:custGeom>
              <a:rect b="b" l="l" r="r" t="t"/>
              <a:pathLst>
                <a:path extrusionOk="0" h="1799" w="192">
                  <a:moveTo>
                    <a:pt x="72" y="1"/>
                  </a:moveTo>
                  <a:cubicBezTo>
                    <a:pt x="37" y="1"/>
                    <a:pt x="1" y="37"/>
                    <a:pt x="1" y="84"/>
                  </a:cubicBezTo>
                  <a:lnTo>
                    <a:pt x="1" y="1727"/>
                  </a:lnTo>
                  <a:cubicBezTo>
                    <a:pt x="1" y="1775"/>
                    <a:pt x="37" y="1799"/>
                    <a:pt x="72" y="1799"/>
                  </a:cubicBezTo>
                  <a:lnTo>
                    <a:pt x="120" y="1799"/>
                  </a:lnTo>
                  <a:cubicBezTo>
                    <a:pt x="168" y="1799"/>
                    <a:pt x="191" y="1775"/>
                    <a:pt x="191" y="1727"/>
                  </a:cubicBezTo>
                  <a:lnTo>
                    <a:pt x="191" y="84"/>
                  </a:lnTo>
                  <a:cubicBezTo>
                    <a:pt x="191" y="37"/>
                    <a:pt x="168" y="1"/>
                    <a:pt x="120"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9"/>
            <p:cNvSpPr/>
            <p:nvPr/>
          </p:nvSpPr>
          <p:spPr>
            <a:xfrm>
              <a:off x="3751435" y="3161745"/>
              <a:ext cx="13350" cy="125741"/>
            </a:xfrm>
            <a:custGeom>
              <a:rect b="b" l="l" r="r" t="t"/>
              <a:pathLst>
                <a:path extrusionOk="0" h="1799" w="191">
                  <a:moveTo>
                    <a:pt x="71" y="1"/>
                  </a:moveTo>
                  <a:cubicBezTo>
                    <a:pt x="36" y="1"/>
                    <a:pt x="0" y="37"/>
                    <a:pt x="0" y="84"/>
                  </a:cubicBezTo>
                  <a:lnTo>
                    <a:pt x="0" y="1727"/>
                  </a:lnTo>
                  <a:cubicBezTo>
                    <a:pt x="0" y="1775"/>
                    <a:pt x="36" y="1799"/>
                    <a:pt x="71" y="1799"/>
                  </a:cubicBezTo>
                  <a:lnTo>
                    <a:pt x="119" y="1799"/>
                  </a:lnTo>
                  <a:cubicBezTo>
                    <a:pt x="155" y="1799"/>
                    <a:pt x="191" y="1775"/>
                    <a:pt x="191" y="1727"/>
                  </a:cubicBezTo>
                  <a:lnTo>
                    <a:pt x="191" y="84"/>
                  </a:lnTo>
                  <a:cubicBezTo>
                    <a:pt x="191" y="37"/>
                    <a:pt x="155" y="1"/>
                    <a:pt x="119"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9"/>
            <p:cNvSpPr/>
            <p:nvPr/>
          </p:nvSpPr>
          <p:spPr>
            <a:xfrm>
              <a:off x="3821328" y="3161745"/>
              <a:ext cx="13350" cy="125741"/>
            </a:xfrm>
            <a:custGeom>
              <a:rect b="b" l="l" r="r" t="t"/>
              <a:pathLst>
                <a:path extrusionOk="0" h="1799" w="191">
                  <a:moveTo>
                    <a:pt x="72" y="1"/>
                  </a:moveTo>
                  <a:cubicBezTo>
                    <a:pt x="24" y="1"/>
                    <a:pt x="0" y="37"/>
                    <a:pt x="0" y="84"/>
                  </a:cubicBezTo>
                  <a:lnTo>
                    <a:pt x="0" y="1727"/>
                  </a:lnTo>
                  <a:cubicBezTo>
                    <a:pt x="0" y="1775"/>
                    <a:pt x="24" y="1799"/>
                    <a:pt x="72" y="1799"/>
                  </a:cubicBezTo>
                  <a:lnTo>
                    <a:pt x="119" y="1799"/>
                  </a:lnTo>
                  <a:cubicBezTo>
                    <a:pt x="155" y="1799"/>
                    <a:pt x="191" y="1775"/>
                    <a:pt x="191" y="1727"/>
                  </a:cubicBezTo>
                  <a:lnTo>
                    <a:pt x="191" y="84"/>
                  </a:lnTo>
                  <a:cubicBezTo>
                    <a:pt x="191" y="37"/>
                    <a:pt x="155" y="1"/>
                    <a:pt x="119"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9"/>
            <p:cNvSpPr/>
            <p:nvPr/>
          </p:nvSpPr>
          <p:spPr>
            <a:xfrm>
              <a:off x="3890382" y="3161745"/>
              <a:ext cx="14189" cy="125741"/>
            </a:xfrm>
            <a:custGeom>
              <a:rect b="b" l="l" r="r" t="t"/>
              <a:pathLst>
                <a:path extrusionOk="0" h="1799" w="203">
                  <a:moveTo>
                    <a:pt x="84" y="1"/>
                  </a:moveTo>
                  <a:cubicBezTo>
                    <a:pt x="36" y="1"/>
                    <a:pt x="0" y="37"/>
                    <a:pt x="0" y="84"/>
                  </a:cubicBezTo>
                  <a:lnTo>
                    <a:pt x="0" y="1727"/>
                  </a:lnTo>
                  <a:cubicBezTo>
                    <a:pt x="0" y="1775"/>
                    <a:pt x="36" y="1799"/>
                    <a:pt x="84" y="1799"/>
                  </a:cubicBezTo>
                  <a:lnTo>
                    <a:pt x="131" y="1799"/>
                  </a:lnTo>
                  <a:cubicBezTo>
                    <a:pt x="167" y="1799"/>
                    <a:pt x="203" y="1775"/>
                    <a:pt x="203" y="1727"/>
                  </a:cubicBezTo>
                  <a:lnTo>
                    <a:pt x="203" y="84"/>
                  </a:lnTo>
                  <a:cubicBezTo>
                    <a:pt x="203" y="37"/>
                    <a:pt x="167" y="1"/>
                    <a:pt x="131"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9"/>
            <p:cNvSpPr/>
            <p:nvPr/>
          </p:nvSpPr>
          <p:spPr>
            <a:xfrm>
              <a:off x="2801874" y="3224998"/>
              <a:ext cx="1144391" cy="97434"/>
            </a:xfrm>
            <a:custGeom>
              <a:rect b="b" l="l" r="r" t="t"/>
              <a:pathLst>
                <a:path extrusionOk="0" h="1394" w="16373">
                  <a:moveTo>
                    <a:pt x="16372" y="1"/>
                  </a:moveTo>
                  <a:cubicBezTo>
                    <a:pt x="14515" y="691"/>
                    <a:pt x="11419" y="1156"/>
                    <a:pt x="7907" y="1156"/>
                  </a:cubicBezTo>
                  <a:cubicBezTo>
                    <a:pt x="4728" y="1156"/>
                    <a:pt x="1894" y="775"/>
                    <a:pt x="1" y="191"/>
                  </a:cubicBezTo>
                  <a:lnTo>
                    <a:pt x="1" y="965"/>
                  </a:lnTo>
                  <a:cubicBezTo>
                    <a:pt x="1" y="1203"/>
                    <a:pt x="203" y="1394"/>
                    <a:pt x="442" y="1394"/>
                  </a:cubicBezTo>
                  <a:lnTo>
                    <a:pt x="15943" y="1394"/>
                  </a:lnTo>
                  <a:cubicBezTo>
                    <a:pt x="16182" y="1394"/>
                    <a:pt x="16372" y="1203"/>
                    <a:pt x="16372" y="965"/>
                  </a:cubicBezTo>
                  <a:lnTo>
                    <a:pt x="16372" y="1"/>
                  </a:ln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9"/>
            <p:cNvSpPr/>
            <p:nvPr/>
          </p:nvSpPr>
          <p:spPr>
            <a:xfrm>
              <a:off x="2972509" y="3662971"/>
              <a:ext cx="806449" cy="47389"/>
            </a:xfrm>
            <a:custGeom>
              <a:rect b="b" l="l" r="r" t="t"/>
              <a:pathLst>
                <a:path extrusionOk="0" h="678" w="11538">
                  <a:moveTo>
                    <a:pt x="5299" y="0"/>
                  </a:moveTo>
                  <a:cubicBezTo>
                    <a:pt x="3590" y="0"/>
                    <a:pt x="1731" y="75"/>
                    <a:pt x="1" y="302"/>
                  </a:cubicBezTo>
                  <a:cubicBezTo>
                    <a:pt x="1" y="302"/>
                    <a:pt x="2234" y="677"/>
                    <a:pt x="5652" y="677"/>
                  </a:cubicBezTo>
                  <a:cubicBezTo>
                    <a:pt x="7361" y="677"/>
                    <a:pt x="9367" y="583"/>
                    <a:pt x="11538" y="302"/>
                  </a:cubicBezTo>
                  <a:cubicBezTo>
                    <a:pt x="11538" y="302"/>
                    <a:pt x="8717" y="0"/>
                    <a:pt x="5299"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9"/>
            <p:cNvSpPr/>
            <p:nvPr/>
          </p:nvSpPr>
          <p:spPr>
            <a:xfrm>
              <a:off x="2994149" y="3391204"/>
              <a:ext cx="318232" cy="786738"/>
            </a:xfrm>
            <a:custGeom>
              <a:rect b="b" l="l" r="r" t="t"/>
              <a:pathLst>
                <a:path extrusionOk="0" h="11256" w="4553">
                  <a:moveTo>
                    <a:pt x="825" y="0"/>
                  </a:moveTo>
                  <a:cubicBezTo>
                    <a:pt x="579" y="0"/>
                    <a:pt x="378" y="420"/>
                    <a:pt x="262" y="1421"/>
                  </a:cubicBezTo>
                  <a:cubicBezTo>
                    <a:pt x="262" y="1421"/>
                    <a:pt x="1" y="11256"/>
                    <a:pt x="2468" y="11256"/>
                  </a:cubicBezTo>
                  <a:cubicBezTo>
                    <a:pt x="2471" y="11256"/>
                    <a:pt x="2474" y="11256"/>
                    <a:pt x="2477" y="11255"/>
                  </a:cubicBezTo>
                  <a:cubicBezTo>
                    <a:pt x="4552" y="11226"/>
                    <a:pt x="2096" y="0"/>
                    <a:pt x="825" y="0"/>
                  </a:cubicBezTo>
                  <a:close/>
                </a:path>
              </a:pathLst>
            </a:custGeom>
            <a:solidFill>
              <a:srgbClr val="FFFFFF">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9"/>
            <p:cNvSpPr/>
            <p:nvPr/>
          </p:nvSpPr>
          <p:spPr>
            <a:xfrm>
              <a:off x="3388553" y="3573695"/>
              <a:ext cx="451172" cy="475286"/>
            </a:xfrm>
            <a:custGeom>
              <a:rect b="b" l="l" r="r" t="t"/>
              <a:pathLst>
                <a:path extrusionOk="0" h="6800" w="6455">
                  <a:moveTo>
                    <a:pt x="1" y="1"/>
                  </a:moveTo>
                  <a:lnTo>
                    <a:pt x="1" y="6799"/>
                  </a:lnTo>
                  <a:lnTo>
                    <a:pt x="5633" y="6799"/>
                  </a:lnTo>
                  <a:lnTo>
                    <a:pt x="6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9"/>
            <p:cNvSpPr/>
            <p:nvPr/>
          </p:nvSpPr>
          <p:spPr>
            <a:xfrm>
              <a:off x="3485913" y="3740949"/>
              <a:ext cx="293000" cy="28377"/>
            </a:xfrm>
            <a:custGeom>
              <a:rect b="b" l="l" r="r" t="t"/>
              <a:pathLst>
                <a:path extrusionOk="0" h="406" w="4192">
                  <a:moveTo>
                    <a:pt x="1" y="1"/>
                  </a:moveTo>
                  <a:lnTo>
                    <a:pt x="1" y="406"/>
                  </a:lnTo>
                  <a:lnTo>
                    <a:pt x="4192" y="406"/>
                  </a:lnTo>
                  <a:lnTo>
                    <a:pt x="4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9"/>
            <p:cNvSpPr/>
            <p:nvPr/>
          </p:nvSpPr>
          <p:spPr>
            <a:xfrm>
              <a:off x="3500101" y="3853337"/>
              <a:ext cx="237224" cy="27469"/>
            </a:xfrm>
            <a:custGeom>
              <a:rect b="b" l="l" r="r" t="t"/>
              <a:pathLst>
                <a:path extrusionOk="0" h="393" w="3394">
                  <a:moveTo>
                    <a:pt x="0" y="0"/>
                  </a:moveTo>
                  <a:lnTo>
                    <a:pt x="0" y="393"/>
                  </a:lnTo>
                  <a:lnTo>
                    <a:pt x="3394" y="393"/>
                  </a:lnTo>
                  <a:lnTo>
                    <a:pt x="33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9"/>
            <p:cNvSpPr/>
            <p:nvPr/>
          </p:nvSpPr>
          <p:spPr>
            <a:xfrm>
              <a:off x="3588306" y="3978935"/>
              <a:ext cx="430274" cy="430344"/>
            </a:xfrm>
            <a:custGeom>
              <a:rect b="b" l="l" r="r" t="t"/>
              <a:pathLst>
                <a:path extrusionOk="0" h="6157" w="6156">
                  <a:moveTo>
                    <a:pt x="3072" y="1"/>
                  </a:moveTo>
                  <a:cubicBezTo>
                    <a:pt x="1370" y="1"/>
                    <a:pt x="0" y="1370"/>
                    <a:pt x="0" y="3073"/>
                  </a:cubicBezTo>
                  <a:cubicBezTo>
                    <a:pt x="0" y="4775"/>
                    <a:pt x="1370" y="6156"/>
                    <a:pt x="3072" y="6156"/>
                  </a:cubicBezTo>
                  <a:cubicBezTo>
                    <a:pt x="4775" y="6156"/>
                    <a:pt x="6156" y="4775"/>
                    <a:pt x="6156" y="3073"/>
                  </a:cubicBezTo>
                  <a:cubicBezTo>
                    <a:pt x="6156" y="1370"/>
                    <a:pt x="4775" y="1"/>
                    <a:pt x="3072"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9"/>
            <p:cNvSpPr/>
            <p:nvPr/>
          </p:nvSpPr>
          <p:spPr>
            <a:xfrm>
              <a:off x="3547489" y="4003118"/>
              <a:ext cx="422865" cy="422795"/>
            </a:xfrm>
            <a:custGeom>
              <a:rect b="b" l="l" r="r" t="t"/>
              <a:pathLst>
                <a:path extrusionOk="0" h="6049" w="6050">
                  <a:moveTo>
                    <a:pt x="3025" y="0"/>
                  </a:moveTo>
                  <a:cubicBezTo>
                    <a:pt x="1358" y="0"/>
                    <a:pt x="1" y="1357"/>
                    <a:pt x="1" y="3024"/>
                  </a:cubicBezTo>
                  <a:cubicBezTo>
                    <a:pt x="1" y="4691"/>
                    <a:pt x="1358" y="6049"/>
                    <a:pt x="3025" y="6049"/>
                  </a:cubicBezTo>
                  <a:cubicBezTo>
                    <a:pt x="4692" y="6049"/>
                    <a:pt x="6049" y="4691"/>
                    <a:pt x="6049" y="3024"/>
                  </a:cubicBezTo>
                  <a:cubicBezTo>
                    <a:pt x="6049" y="1357"/>
                    <a:pt x="4692" y="0"/>
                    <a:pt x="30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9"/>
            <p:cNvSpPr/>
            <p:nvPr/>
          </p:nvSpPr>
          <p:spPr>
            <a:xfrm>
              <a:off x="3640725" y="4097963"/>
              <a:ext cx="236385" cy="233100"/>
            </a:xfrm>
            <a:custGeom>
              <a:rect b="b" l="l" r="r" t="t"/>
              <a:pathLst>
                <a:path extrusionOk="0" h="3335" w="3382">
                  <a:moveTo>
                    <a:pt x="459" y="0"/>
                  </a:moveTo>
                  <a:cubicBezTo>
                    <a:pt x="396" y="0"/>
                    <a:pt x="334" y="24"/>
                    <a:pt x="286" y="72"/>
                  </a:cubicBezTo>
                  <a:lnTo>
                    <a:pt x="96" y="262"/>
                  </a:lnTo>
                  <a:cubicBezTo>
                    <a:pt x="0" y="358"/>
                    <a:pt x="0" y="512"/>
                    <a:pt x="96" y="608"/>
                  </a:cubicBezTo>
                  <a:lnTo>
                    <a:pt x="2751" y="3263"/>
                  </a:lnTo>
                  <a:cubicBezTo>
                    <a:pt x="2798" y="3310"/>
                    <a:pt x="2861" y="3334"/>
                    <a:pt x="2923" y="3334"/>
                  </a:cubicBezTo>
                  <a:cubicBezTo>
                    <a:pt x="2986" y="3334"/>
                    <a:pt x="3048" y="3310"/>
                    <a:pt x="3096" y="3263"/>
                  </a:cubicBezTo>
                  <a:lnTo>
                    <a:pt x="3287" y="3072"/>
                  </a:lnTo>
                  <a:cubicBezTo>
                    <a:pt x="3382" y="2977"/>
                    <a:pt x="3382" y="2822"/>
                    <a:pt x="3287" y="2727"/>
                  </a:cubicBezTo>
                  <a:lnTo>
                    <a:pt x="632" y="72"/>
                  </a:lnTo>
                  <a:cubicBezTo>
                    <a:pt x="584" y="24"/>
                    <a:pt x="521" y="0"/>
                    <a:pt x="459"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9"/>
            <p:cNvSpPr/>
            <p:nvPr/>
          </p:nvSpPr>
          <p:spPr>
            <a:xfrm>
              <a:off x="3937000" y="4126200"/>
              <a:ext cx="380369" cy="334028"/>
            </a:xfrm>
            <a:custGeom>
              <a:rect b="b" l="l" r="r" t="t"/>
              <a:pathLst>
                <a:path extrusionOk="0" h="4779" w="5442">
                  <a:moveTo>
                    <a:pt x="2729" y="1"/>
                  </a:moveTo>
                  <a:cubicBezTo>
                    <a:pt x="1819" y="1"/>
                    <a:pt x="950" y="524"/>
                    <a:pt x="548" y="1406"/>
                  </a:cubicBezTo>
                  <a:cubicBezTo>
                    <a:pt x="0" y="2609"/>
                    <a:pt x="524" y="4014"/>
                    <a:pt x="1727" y="4561"/>
                  </a:cubicBezTo>
                  <a:cubicBezTo>
                    <a:pt x="2050" y="4709"/>
                    <a:pt x="2388" y="4778"/>
                    <a:pt x="2722" y="4778"/>
                  </a:cubicBezTo>
                  <a:cubicBezTo>
                    <a:pt x="3628" y="4778"/>
                    <a:pt x="4493" y="4262"/>
                    <a:pt x="4894" y="3383"/>
                  </a:cubicBezTo>
                  <a:cubicBezTo>
                    <a:pt x="5441" y="2180"/>
                    <a:pt x="4905" y="763"/>
                    <a:pt x="3715" y="216"/>
                  </a:cubicBezTo>
                  <a:cubicBezTo>
                    <a:pt x="3394" y="70"/>
                    <a:pt x="3059" y="1"/>
                    <a:pt x="2729"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9"/>
            <p:cNvSpPr/>
            <p:nvPr/>
          </p:nvSpPr>
          <p:spPr>
            <a:xfrm>
              <a:off x="3927075" y="4098522"/>
              <a:ext cx="365341" cy="328157"/>
            </a:xfrm>
            <a:custGeom>
              <a:rect b="b" l="l" r="r" t="t"/>
              <a:pathLst>
                <a:path extrusionOk="0" h="4695" w="5227">
                  <a:moveTo>
                    <a:pt x="2570" y="0"/>
                  </a:moveTo>
                  <a:cubicBezTo>
                    <a:pt x="1225" y="0"/>
                    <a:pt x="0" y="1193"/>
                    <a:pt x="249" y="2731"/>
                  </a:cubicBezTo>
                  <a:cubicBezTo>
                    <a:pt x="451" y="3976"/>
                    <a:pt x="1505" y="4695"/>
                    <a:pt x="2576" y="4695"/>
                  </a:cubicBezTo>
                  <a:cubicBezTo>
                    <a:pt x="3277" y="4695"/>
                    <a:pt x="3984" y="4388"/>
                    <a:pt x="4464" y="3719"/>
                  </a:cubicBezTo>
                  <a:cubicBezTo>
                    <a:pt x="5226" y="2659"/>
                    <a:pt x="4976" y="1195"/>
                    <a:pt x="3928" y="445"/>
                  </a:cubicBezTo>
                  <a:cubicBezTo>
                    <a:pt x="3497" y="137"/>
                    <a:pt x="3027" y="0"/>
                    <a:pt x="25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9"/>
            <p:cNvSpPr/>
            <p:nvPr/>
          </p:nvSpPr>
          <p:spPr>
            <a:xfrm>
              <a:off x="4026812" y="4164152"/>
              <a:ext cx="159081" cy="197034"/>
            </a:xfrm>
            <a:custGeom>
              <a:rect b="b" l="l" r="r" t="t"/>
              <a:pathLst>
                <a:path extrusionOk="0" h="2819" w="2276">
                  <a:moveTo>
                    <a:pt x="1923" y="1"/>
                  </a:moveTo>
                  <a:cubicBezTo>
                    <a:pt x="1845" y="1"/>
                    <a:pt x="1767" y="35"/>
                    <a:pt x="1715" y="101"/>
                  </a:cubicBezTo>
                  <a:lnTo>
                    <a:pt x="84" y="2375"/>
                  </a:lnTo>
                  <a:cubicBezTo>
                    <a:pt x="1" y="2482"/>
                    <a:pt x="25" y="2637"/>
                    <a:pt x="144" y="2721"/>
                  </a:cubicBezTo>
                  <a:lnTo>
                    <a:pt x="215" y="2768"/>
                  </a:lnTo>
                  <a:cubicBezTo>
                    <a:pt x="259" y="2802"/>
                    <a:pt x="310" y="2818"/>
                    <a:pt x="362" y="2818"/>
                  </a:cubicBezTo>
                  <a:cubicBezTo>
                    <a:pt x="437" y="2818"/>
                    <a:pt x="511" y="2784"/>
                    <a:pt x="561" y="2721"/>
                  </a:cubicBezTo>
                  <a:lnTo>
                    <a:pt x="2192" y="447"/>
                  </a:lnTo>
                  <a:cubicBezTo>
                    <a:pt x="2275" y="327"/>
                    <a:pt x="2239" y="173"/>
                    <a:pt x="2132" y="101"/>
                  </a:cubicBezTo>
                  <a:lnTo>
                    <a:pt x="2061" y="42"/>
                  </a:lnTo>
                  <a:cubicBezTo>
                    <a:pt x="2020" y="14"/>
                    <a:pt x="1971" y="1"/>
                    <a:pt x="1923"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0" name="Google Shape;1730;p59"/>
          <p:cNvSpPr txBox="1"/>
          <p:nvPr/>
        </p:nvSpPr>
        <p:spPr>
          <a:xfrm>
            <a:off x="311708" y="1049375"/>
            <a:ext cx="8520600" cy="205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4600">
                <a:solidFill>
                  <a:schemeClr val="dk1"/>
                </a:solidFill>
                <a:latin typeface="Barlow Condensed"/>
                <a:ea typeface="Barlow Condensed"/>
                <a:cs typeface="Barlow Condensed"/>
                <a:sym typeface="Barlow Condensed"/>
              </a:rPr>
              <a:t>Decoding Bladder Cancer</a:t>
            </a:r>
            <a:r>
              <a:rPr lang="en" sz="3080">
                <a:solidFill>
                  <a:srgbClr val="000000"/>
                </a:solidFill>
              </a:rPr>
              <a:t> </a:t>
            </a:r>
            <a:endParaRPr sz="3080">
              <a:solidFill>
                <a:srgbClr val="000000"/>
              </a:solidFill>
            </a:endParaRPr>
          </a:p>
          <a:p>
            <a:pPr indent="0" lvl="0" marL="0" rtl="0" algn="ctr">
              <a:spcBef>
                <a:spcPts val="0"/>
              </a:spcBef>
              <a:spcAft>
                <a:spcPts val="0"/>
              </a:spcAft>
              <a:buNone/>
            </a:pPr>
            <a:r>
              <a:rPr b="1" lang="en" sz="4600">
                <a:solidFill>
                  <a:schemeClr val="dk2"/>
                </a:solidFill>
                <a:latin typeface="Barlow Condensed"/>
                <a:ea typeface="Barlow Condensed"/>
                <a:cs typeface="Barlow Condensed"/>
                <a:sym typeface="Barlow Condensed"/>
              </a:rPr>
              <a:t>Stage 1 to Stage 2 Pathway Enrichment and Immuno-Oncology Insights</a:t>
            </a:r>
            <a:endParaRPr sz="308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p68"/>
          <p:cNvSpPr txBox="1"/>
          <p:nvPr>
            <p:ph type="title"/>
          </p:nvPr>
        </p:nvSpPr>
        <p:spPr>
          <a:xfrm>
            <a:off x="1012800" y="1474550"/>
            <a:ext cx="7118400" cy="172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t>Relevant Pathways</a:t>
            </a:r>
            <a:endParaRPr sz="7200">
              <a:solidFill>
                <a:schemeClr val="dk2"/>
              </a:solidFill>
            </a:endParaRPr>
          </a:p>
        </p:txBody>
      </p:sp>
      <p:grpSp>
        <p:nvGrpSpPr>
          <p:cNvPr id="1956" name="Google Shape;1956;p68"/>
          <p:cNvGrpSpPr/>
          <p:nvPr/>
        </p:nvGrpSpPr>
        <p:grpSpPr>
          <a:xfrm rot="-393115">
            <a:off x="7286965" y="3861780"/>
            <a:ext cx="1489609" cy="1090572"/>
            <a:chOff x="1279740" y="3403282"/>
            <a:chExt cx="2042905" cy="1433097"/>
          </a:xfrm>
        </p:grpSpPr>
        <p:sp>
          <p:nvSpPr>
            <p:cNvPr id="1957" name="Google Shape;1957;p68"/>
            <p:cNvSpPr/>
            <p:nvPr/>
          </p:nvSpPr>
          <p:spPr>
            <a:xfrm rot="931658">
              <a:off x="1376276" y="3633121"/>
              <a:ext cx="1849834" cy="973420"/>
            </a:xfrm>
            <a:custGeom>
              <a:rect b="b" l="l" r="r" t="t"/>
              <a:pathLst>
                <a:path extrusionOk="0" h="12443" w="23646">
                  <a:moveTo>
                    <a:pt x="1548" y="0"/>
                  </a:moveTo>
                  <a:cubicBezTo>
                    <a:pt x="691" y="0"/>
                    <a:pt x="0" y="691"/>
                    <a:pt x="0" y="1548"/>
                  </a:cubicBezTo>
                  <a:lnTo>
                    <a:pt x="0" y="10895"/>
                  </a:lnTo>
                  <a:cubicBezTo>
                    <a:pt x="0" y="11752"/>
                    <a:pt x="691" y="12442"/>
                    <a:pt x="1548" y="12442"/>
                  </a:cubicBezTo>
                  <a:lnTo>
                    <a:pt x="22098" y="12442"/>
                  </a:lnTo>
                  <a:cubicBezTo>
                    <a:pt x="22955" y="12442"/>
                    <a:pt x="23646" y="11752"/>
                    <a:pt x="23646" y="10895"/>
                  </a:cubicBezTo>
                  <a:lnTo>
                    <a:pt x="23646" y="1548"/>
                  </a:lnTo>
                  <a:cubicBezTo>
                    <a:pt x="23646" y="691"/>
                    <a:pt x="22955" y="0"/>
                    <a:pt x="220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8"/>
            <p:cNvSpPr/>
            <p:nvPr/>
          </p:nvSpPr>
          <p:spPr>
            <a:xfrm rot="931658">
              <a:off x="1458858" y="4098601"/>
              <a:ext cx="1699006" cy="46312"/>
            </a:xfrm>
            <a:custGeom>
              <a:rect b="b" l="l" r="r" t="t"/>
              <a:pathLst>
                <a:path extrusionOk="0" h="592" w="21718">
                  <a:moveTo>
                    <a:pt x="1231" y="1"/>
                  </a:moveTo>
                  <a:cubicBezTo>
                    <a:pt x="947" y="1"/>
                    <a:pt x="663" y="5"/>
                    <a:pt x="382" y="17"/>
                  </a:cubicBezTo>
                  <a:lnTo>
                    <a:pt x="346" y="17"/>
                  </a:lnTo>
                  <a:cubicBezTo>
                    <a:pt x="1" y="40"/>
                    <a:pt x="1" y="540"/>
                    <a:pt x="346" y="576"/>
                  </a:cubicBezTo>
                  <a:lnTo>
                    <a:pt x="18789" y="576"/>
                  </a:lnTo>
                  <a:cubicBezTo>
                    <a:pt x="19352" y="576"/>
                    <a:pt x="19921" y="592"/>
                    <a:pt x="20492" y="592"/>
                  </a:cubicBezTo>
                  <a:cubicBezTo>
                    <a:pt x="20777" y="592"/>
                    <a:pt x="21063" y="588"/>
                    <a:pt x="21349" y="576"/>
                  </a:cubicBezTo>
                  <a:lnTo>
                    <a:pt x="21384" y="576"/>
                  </a:lnTo>
                  <a:cubicBezTo>
                    <a:pt x="21718" y="540"/>
                    <a:pt x="21718" y="40"/>
                    <a:pt x="21384" y="17"/>
                  </a:cubicBezTo>
                  <a:lnTo>
                    <a:pt x="2942" y="17"/>
                  </a:lnTo>
                  <a:cubicBezTo>
                    <a:pt x="2370" y="17"/>
                    <a:pt x="1799" y="1"/>
                    <a:pt x="12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8"/>
            <p:cNvSpPr/>
            <p:nvPr/>
          </p:nvSpPr>
          <p:spPr>
            <a:xfrm rot="931658">
              <a:off x="1624249" y="3599088"/>
              <a:ext cx="334435" cy="288279"/>
            </a:xfrm>
            <a:custGeom>
              <a:rect b="b" l="l" r="r" t="t"/>
              <a:pathLst>
                <a:path extrusionOk="0" h="3685" w="4275">
                  <a:moveTo>
                    <a:pt x="1089" y="1"/>
                  </a:moveTo>
                  <a:cubicBezTo>
                    <a:pt x="757" y="1"/>
                    <a:pt x="430" y="154"/>
                    <a:pt x="227" y="444"/>
                  </a:cubicBezTo>
                  <a:lnTo>
                    <a:pt x="179" y="504"/>
                  </a:lnTo>
                  <a:cubicBezTo>
                    <a:pt x="131" y="587"/>
                    <a:pt x="84" y="682"/>
                    <a:pt x="48" y="778"/>
                  </a:cubicBezTo>
                  <a:cubicBezTo>
                    <a:pt x="48" y="801"/>
                    <a:pt x="36" y="825"/>
                    <a:pt x="36" y="837"/>
                  </a:cubicBezTo>
                  <a:cubicBezTo>
                    <a:pt x="24" y="873"/>
                    <a:pt x="24" y="897"/>
                    <a:pt x="12" y="920"/>
                  </a:cubicBezTo>
                  <a:cubicBezTo>
                    <a:pt x="12" y="956"/>
                    <a:pt x="0" y="1004"/>
                    <a:pt x="0" y="1039"/>
                  </a:cubicBezTo>
                  <a:lnTo>
                    <a:pt x="0" y="1111"/>
                  </a:lnTo>
                  <a:cubicBezTo>
                    <a:pt x="0" y="1170"/>
                    <a:pt x="0" y="1230"/>
                    <a:pt x="12" y="1289"/>
                  </a:cubicBezTo>
                  <a:cubicBezTo>
                    <a:pt x="12" y="1313"/>
                    <a:pt x="24" y="1325"/>
                    <a:pt x="24" y="1349"/>
                  </a:cubicBezTo>
                  <a:cubicBezTo>
                    <a:pt x="36" y="1397"/>
                    <a:pt x="48" y="1432"/>
                    <a:pt x="60" y="1468"/>
                  </a:cubicBezTo>
                  <a:cubicBezTo>
                    <a:pt x="72" y="1492"/>
                    <a:pt x="72" y="1516"/>
                    <a:pt x="84" y="1540"/>
                  </a:cubicBezTo>
                  <a:cubicBezTo>
                    <a:pt x="108" y="1575"/>
                    <a:pt x="119" y="1611"/>
                    <a:pt x="143" y="1647"/>
                  </a:cubicBezTo>
                  <a:cubicBezTo>
                    <a:pt x="155" y="1670"/>
                    <a:pt x="167" y="1682"/>
                    <a:pt x="179" y="1706"/>
                  </a:cubicBezTo>
                  <a:cubicBezTo>
                    <a:pt x="203" y="1742"/>
                    <a:pt x="227" y="1778"/>
                    <a:pt x="250" y="1813"/>
                  </a:cubicBezTo>
                  <a:cubicBezTo>
                    <a:pt x="274" y="1825"/>
                    <a:pt x="286" y="1849"/>
                    <a:pt x="298" y="1861"/>
                  </a:cubicBezTo>
                  <a:cubicBezTo>
                    <a:pt x="346" y="1909"/>
                    <a:pt x="393" y="1956"/>
                    <a:pt x="441" y="1992"/>
                  </a:cubicBezTo>
                  <a:lnTo>
                    <a:pt x="1501" y="2730"/>
                  </a:lnTo>
                  <a:lnTo>
                    <a:pt x="2572" y="3492"/>
                  </a:lnTo>
                  <a:cubicBezTo>
                    <a:pt x="2757" y="3622"/>
                    <a:pt x="2969" y="3685"/>
                    <a:pt x="3180" y="3685"/>
                  </a:cubicBezTo>
                  <a:cubicBezTo>
                    <a:pt x="3511" y="3685"/>
                    <a:pt x="3837" y="3529"/>
                    <a:pt x="4048" y="3230"/>
                  </a:cubicBezTo>
                  <a:lnTo>
                    <a:pt x="4084" y="3183"/>
                  </a:lnTo>
                  <a:cubicBezTo>
                    <a:pt x="4120" y="3123"/>
                    <a:pt x="4156" y="3064"/>
                    <a:pt x="4179" y="3004"/>
                  </a:cubicBezTo>
                  <a:cubicBezTo>
                    <a:pt x="4179" y="2992"/>
                    <a:pt x="4191" y="2968"/>
                    <a:pt x="4203" y="2944"/>
                  </a:cubicBezTo>
                  <a:cubicBezTo>
                    <a:pt x="4215" y="2909"/>
                    <a:pt x="4227" y="2873"/>
                    <a:pt x="4239" y="2825"/>
                  </a:cubicBezTo>
                  <a:cubicBezTo>
                    <a:pt x="4239" y="2802"/>
                    <a:pt x="4251" y="2778"/>
                    <a:pt x="4263" y="2754"/>
                  </a:cubicBezTo>
                  <a:cubicBezTo>
                    <a:pt x="4263" y="2718"/>
                    <a:pt x="4275" y="2683"/>
                    <a:pt x="4275" y="2635"/>
                  </a:cubicBezTo>
                  <a:lnTo>
                    <a:pt x="4275" y="2575"/>
                  </a:lnTo>
                  <a:lnTo>
                    <a:pt x="4275" y="2563"/>
                  </a:lnTo>
                  <a:cubicBezTo>
                    <a:pt x="4275" y="2218"/>
                    <a:pt x="4108" y="1897"/>
                    <a:pt x="3822" y="1694"/>
                  </a:cubicBezTo>
                  <a:lnTo>
                    <a:pt x="2775" y="956"/>
                  </a:lnTo>
                  <a:lnTo>
                    <a:pt x="1703" y="194"/>
                  </a:lnTo>
                  <a:cubicBezTo>
                    <a:pt x="1517" y="64"/>
                    <a:pt x="1302" y="1"/>
                    <a:pt x="10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8"/>
            <p:cNvSpPr/>
            <p:nvPr/>
          </p:nvSpPr>
          <p:spPr>
            <a:xfrm rot="931658">
              <a:off x="1693597" y="3678837"/>
              <a:ext cx="228276" cy="213569"/>
            </a:xfrm>
            <a:custGeom>
              <a:rect b="b" l="l" r="r" t="t"/>
              <a:pathLst>
                <a:path extrusionOk="0" h="2730" w="2918">
                  <a:moveTo>
                    <a:pt x="1262" y="0"/>
                  </a:moveTo>
                  <a:lnTo>
                    <a:pt x="0" y="1786"/>
                  </a:lnTo>
                  <a:lnTo>
                    <a:pt x="1060" y="2536"/>
                  </a:lnTo>
                  <a:cubicBezTo>
                    <a:pt x="1246" y="2666"/>
                    <a:pt x="1461" y="2730"/>
                    <a:pt x="1674" y="2730"/>
                  </a:cubicBezTo>
                  <a:cubicBezTo>
                    <a:pt x="2006" y="2730"/>
                    <a:pt x="2333" y="2576"/>
                    <a:pt x="2536" y="2286"/>
                  </a:cubicBezTo>
                  <a:lnTo>
                    <a:pt x="2584" y="2227"/>
                  </a:lnTo>
                  <a:cubicBezTo>
                    <a:pt x="2917" y="1750"/>
                    <a:pt x="2810" y="1096"/>
                    <a:pt x="2334" y="750"/>
                  </a:cubicBezTo>
                  <a:lnTo>
                    <a:pt x="12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8"/>
            <p:cNvSpPr/>
            <p:nvPr/>
          </p:nvSpPr>
          <p:spPr>
            <a:xfrm rot="931658">
              <a:off x="1589396" y="3573260"/>
              <a:ext cx="228276" cy="214586"/>
            </a:xfrm>
            <a:custGeom>
              <a:rect b="b" l="l" r="r" t="t"/>
              <a:pathLst>
                <a:path extrusionOk="0" h="2743" w="2918">
                  <a:moveTo>
                    <a:pt x="1237" y="1"/>
                  </a:moveTo>
                  <a:cubicBezTo>
                    <a:pt x="905" y="1"/>
                    <a:pt x="580" y="154"/>
                    <a:pt x="369" y="444"/>
                  </a:cubicBezTo>
                  <a:lnTo>
                    <a:pt x="334" y="504"/>
                  </a:lnTo>
                  <a:cubicBezTo>
                    <a:pt x="0" y="980"/>
                    <a:pt x="107" y="1647"/>
                    <a:pt x="584" y="1980"/>
                  </a:cubicBezTo>
                  <a:lnTo>
                    <a:pt x="1655" y="2742"/>
                  </a:lnTo>
                  <a:lnTo>
                    <a:pt x="2917" y="956"/>
                  </a:lnTo>
                  <a:lnTo>
                    <a:pt x="1858" y="194"/>
                  </a:lnTo>
                  <a:cubicBezTo>
                    <a:pt x="1667" y="64"/>
                    <a:pt x="1451" y="1"/>
                    <a:pt x="12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8"/>
            <p:cNvSpPr/>
            <p:nvPr/>
          </p:nvSpPr>
          <p:spPr>
            <a:xfrm rot="931658">
              <a:off x="1573105" y="3646881"/>
              <a:ext cx="341945" cy="227572"/>
            </a:xfrm>
            <a:custGeom>
              <a:rect b="b" l="l" r="r" t="t"/>
              <a:pathLst>
                <a:path extrusionOk="0" h="2909" w="4371">
                  <a:moveTo>
                    <a:pt x="156" y="1"/>
                  </a:moveTo>
                  <a:cubicBezTo>
                    <a:pt x="1" y="453"/>
                    <a:pt x="156" y="941"/>
                    <a:pt x="537" y="1215"/>
                  </a:cubicBezTo>
                  <a:lnTo>
                    <a:pt x="1596" y="1965"/>
                  </a:lnTo>
                  <a:lnTo>
                    <a:pt x="1608" y="1977"/>
                  </a:lnTo>
                  <a:lnTo>
                    <a:pt x="2656" y="2715"/>
                  </a:lnTo>
                  <a:cubicBezTo>
                    <a:pt x="2842" y="2845"/>
                    <a:pt x="3057" y="2909"/>
                    <a:pt x="3270" y="2909"/>
                  </a:cubicBezTo>
                  <a:cubicBezTo>
                    <a:pt x="3602" y="2909"/>
                    <a:pt x="3929" y="2755"/>
                    <a:pt x="4132" y="2465"/>
                  </a:cubicBezTo>
                  <a:lnTo>
                    <a:pt x="4180" y="2406"/>
                  </a:lnTo>
                  <a:cubicBezTo>
                    <a:pt x="4311" y="2227"/>
                    <a:pt x="4370" y="2013"/>
                    <a:pt x="4370" y="1787"/>
                  </a:cubicBezTo>
                  <a:lnTo>
                    <a:pt x="4370" y="1787"/>
                  </a:lnTo>
                  <a:cubicBezTo>
                    <a:pt x="4139" y="1890"/>
                    <a:pt x="3866" y="1941"/>
                    <a:pt x="3569" y="1941"/>
                  </a:cubicBezTo>
                  <a:cubicBezTo>
                    <a:pt x="2874" y="1941"/>
                    <a:pt x="2042" y="1662"/>
                    <a:pt x="1275" y="1120"/>
                  </a:cubicBezTo>
                  <a:cubicBezTo>
                    <a:pt x="834" y="810"/>
                    <a:pt x="453" y="441"/>
                    <a:pt x="156"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8"/>
            <p:cNvSpPr/>
            <p:nvPr/>
          </p:nvSpPr>
          <p:spPr>
            <a:xfrm rot="931658">
              <a:off x="1662198" y="3622373"/>
              <a:ext cx="211613" cy="117189"/>
            </a:xfrm>
            <a:custGeom>
              <a:rect b="b" l="l" r="r" t="t"/>
              <a:pathLst>
                <a:path extrusionOk="0" h="1498" w="2705">
                  <a:moveTo>
                    <a:pt x="334" y="0"/>
                  </a:moveTo>
                  <a:cubicBezTo>
                    <a:pt x="232" y="0"/>
                    <a:pt x="160" y="33"/>
                    <a:pt x="134" y="109"/>
                  </a:cubicBezTo>
                  <a:cubicBezTo>
                    <a:pt x="0" y="481"/>
                    <a:pt x="2043" y="1497"/>
                    <a:pt x="2549" y="1497"/>
                  </a:cubicBezTo>
                  <a:cubicBezTo>
                    <a:pt x="2673" y="1497"/>
                    <a:pt x="2704" y="1436"/>
                    <a:pt x="2587" y="1287"/>
                  </a:cubicBezTo>
                  <a:cubicBezTo>
                    <a:pt x="2306" y="926"/>
                    <a:pt x="878" y="0"/>
                    <a:pt x="334" y="0"/>
                  </a:cubicBezTo>
                  <a:close/>
                </a:path>
              </a:pathLst>
            </a:custGeom>
            <a:solidFill>
              <a:srgbClr val="FFFFFF">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8"/>
            <p:cNvSpPr/>
            <p:nvPr/>
          </p:nvSpPr>
          <p:spPr>
            <a:xfrm rot="931658">
              <a:off x="2011880" y="3706805"/>
              <a:ext cx="334513" cy="288279"/>
            </a:xfrm>
            <a:custGeom>
              <a:rect b="b" l="l" r="r" t="t"/>
              <a:pathLst>
                <a:path extrusionOk="0" h="3685" w="4276">
                  <a:moveTo>
                    <a:pt x="1092" y="1"/>
                  </a:moveTo>
                  <a:cubicBezTo>
                    <a:pt x="763" y="1"/>
                    <a:pt x="437" y="154"/>
                    <a:pt x="227" y="444"/>
                  </a:cubicBezTo>
                  <a:lnTo>
                    <a:pt x="191" y="504"/>
                  </a:lnTo>
                  <a:cubicBezTo>
                    <a:pt x="132" y="587"/>
                    <a:pt x="84" y="682"/>
                    <a:pt x="48" y="778"/>
                  </a:cubicBezTo>
                  <a:cubicBezTo>
                    <a:pt x="48" y="801"/>
                    <a:pt x="48" y="825"/>
                    <a:pt x="37" y="837"/>
                  </a:cubicBezTo>
                  <a:cubicBezTo>
                    <a:pt x="37" y="861"/>
                    <a:pt x="25" y="897"/>
                    <a:pt x="13" y="920"/>
                  </a:cubicBezTo>
                  <a:cubicBezTo>
                    <a:pt x="13" y="956"/>
                    <a:pt x="1" y="1004"/>
                    <a:pt x="1" y="1039"/>
                  </a:cubicBezTo>
                  <a:lnTo>
                    <a:pt x="1" y="1111"/>
                  </a:lnTo>
                  <a:cubicBezTo>
                    <a:pt x="1" y="1170"/>
                    <a:pt x="13" y="1230"/>
                    <a:pt x="13" y="1289"/>
                  </a:cubicBezTo>
                  <a:cubicBezTo>
                    <a:pt x="25" y="1313"/>
                    <a:pt x="25" y="1325"/>
                    <a:pt x="37" y="1349"/>
                  </a:cubicBezTo>
                  <a:cubicBezTo>
                    <a:pt x="37" y="1397"/>
                    <a:pt x="48" y="1432"/>
                    <a:pt x="60" y="1468"/>
                  </a:cubicBezTo>
                  <a:lnTo>
                    <a:pt x="84" y="1540"/>
                  </a:lnTo>
                  <a:cubicBezTo>
                    <a:pt x="108" y="1575"/>
                    <a:pt x="120" y="1611"/>
                    <a:pt x="144" y="1647"/>
                  </a:cubicBezTo>
                  <a:cubicBezTo>
                    <a:pt x="156" y="1670"/>
                    <a:pt x="168" y="1682"/>
                    <a:pt x="179" y="1706"/>
                  </a:cubicBezTo>
                  <a:cubicBezTo>
                    <a:pt x="203" y="1742"/>
                    <a:pt x="227" y="1778"/>
                    <a:pt x="263" y="1813"/>
                  </a:cubicBezTo>
                  <a:cubicBezTo>
                    <a:pt x="275" y="1825"/>
                    <a:pt x="287" y="1849"/>
                    <a:pt x="299" y="1861"/>
                  </a:cubicBezTo>
                  <a:cubicBezTo>
                    <a:pt x="346" y="1909"/>
                    <a:pt x="394" y="1956"/>
                    <a:pt x="453" y="1992"/>
                  </a:cubicBezTo>
                  <a:lnTo>
                    <a:pt x="1501" y="2730"/>
                  </a:lnTo>
                  <a:lnTo>
                    <a:pt x="2573" y="3492"/>
                  </a:lnTo>
                  <a:cubicBezTo>
                    <a:pt x="2758" y="3622"/>
                    <a:pt x="2970" y="3685"/>
                    <a:pt x="3180" y="3685"/>
                  </a:cubicBezTo>
                  <a:cubicBezTo>
                    <a:pt x="3511" y="3685"/>
                    <a:pt x="3838" y="3529"/>
                    <a:pt x="4049" y="3230"/>
                  </a:cubicBezTo>
                  <a:lnTo>
                    <a:pt x="4097" y="3183"/>
                  </a:lnTo>
                  <a:cubicBezTo>
                    <a:pt x="4132" y="3123"/>
                    <a:pt x="4156" y="3064"/>
                    <a:pt x="4192" y="3004"/>
                  </a:cubicBezTo>
                  <a:cubicBezTo>
                    <a:pt x="4192" y="2992"/>
                    <a:pt x="4204" y="2968"/>
                    <a:pt x="4204" y="2944"/>
                  </a:cubicBezTo>
                  <a:cubicBezTo>
                    <a:pt x="4228" y="2909"/>
                    <a:pt x="4239" y="2873"/>
                    <a:pt x="4251" y="2825"/>
                  </a:cubicBezTo>
                  <a:cubicBezTo>
                    <a:pt x="4251" y="2802"/>
                    <a:pt x="4263" y="2778"/>
                    <a:pt x="4263" y="2754"/>
                  </a:cubicBezTo>
                  <a:cubicBezTo>
                    <a:pt x="4263" y="2730"/>
                    <a:pt x="4275" y="2683"/>
                    <a:pt x="4275" y="2635"/>
                  </a:cubicBezTo>
                  <a:cubicBezTo>
                    <a:pt x="4275" y="2599"/>
                    <a:pt x="4275" y="2587"/>
                    <a:pt x="4275" y="2575"/>
                  </a:cubicBezTo>
                  <a:lnTo>
                    <a:pt x="4275" y="2563"/>
                  </a:lnTo>
                  <a:cubicBezTo>
                    <a:pt x="4275" y="2218"/>
                    <a:pt x="4109" y="1897"/>
                    <a:pt x="3835" y="1694"/>
                  </a:cubicBezTo>
                  <a:lnTo>
                    <a:pt x="2775" y="956"/>
                  </a:lnTo>
                  <a:lnTo>
                    <a:pt x="1703" y="194"/>
                  </a:lnTo>
                  <a:cubicBezTo>
                    <a:pt x="1517" y="64"/>
                    <a:pt x="1304" y="1"/>
                    <a:pt x="10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8"/>
            <p:cNvSpPr/>
            <p:nvPr/>
          </p:nvSpPr>
          <p:spPr>
            <a:xfrm rot="931658">
              <a:off x="2082133" y="3786794"/>
              <a:ext cx="228276" cy="213569"/>
            </a:xfrm>
            <a:custGeom>
              <a:rect b="b" l="l" r="r" t="t"/>
              <a:pathLst>
                <a:path extrusionOk="0" h="2730" w="2918">
                  <a:moveTo>
                    <a:pt x="1263" y="0"/>
                  </a:moveTo>
                  <a:lnTo>
                    <a:pt x="1" y="1786"/>
                  </a:lnTo>
                  <a:lnTo>
                    <a:pt x="1060" y="2536"/>
                  </a:lnTo>
                  <a:cubicBezTo>
                    <a:pt x="1246" y="2666"/>
                    <a:pt x="1462" y="2730"/>
                    <a:pt x="1675" y="2730"/>
                  </a:cubicBezTo>
                  <a:cubicBezTo>
                    <a:pt x="2007" y="2730"/>
                    <a:pt x="2334" y="2576"/>
                    <a:pt x="2537" y="2286"/>
                  </a:cubicBezTo>
                  <a:lnTo>
                    <a:pt x="2584" y="2227"/>
                  </a:lnTo>
                  <a:cubicBezTo>
                    <a:pt x="2918" y="1750"/>
                    <a:pt x="2799" y="1084"/>
                    <a:pt x="2334" y="750"/>
                  </a:cubicBezTo>
                  <a:lnTo>
                    <a:pt x="1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8"/>
            <p:cNvSpPr/>
            <p:nvPr/>
          </p:nvSpPr>
          <p:spPr>
            <a:xfrm rot="931658">
              <a:off x="1977933" y="3681218"/>
              <a:ext cx="228276" cy="214586"/>
            </a:xfrm>
            <a:custGeom>
              <a:rect b="b" l="l" r="r" t="t"/>
              <a:pathLst>
                <a:path extrusionOk="0" h="2743" w="2918">
                  <a:moveTo>
                    <a:pt x="1238" y="1"/>
                  </a:moveTo>
                  <a:cubicBezTo>
                    <a:pt x="905" y="1"/>
                    <a:pt x="580" y="154"/>
                    <a:pt x="370" y="444"/>
                  </a:cubicBezTo>
                  <a:lnTo>
                    <a:pt x="334" y="504"/>
                  </a:lnTo>
                  <a:cubicBezTo>
                    <a:pt x="1" y="980"/>
                    <a:pt x="108" y="1647"/>
                    <a:pt x="584" y="1980"/>
                  </a:cubicBezTo>
                  <a:lnTo>
                    <a:pt x="1656" y="2742"/>
                  </a:lnTo>
                  <a:lnTo>
                    <a:pt x="2918" y="956"/>
                  </a:lnTo>
                  <a:lnTo>
                    <a:pt x="1858" y="194"/>
                  </a:lnTo>
                  <a:cubicBezTo>
                    <a:pt x="1667" y="64"/>
                    <a:pt x="1451" y="1"/>
                    <a:pt x="1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8"/>
            <p:cNvSpPr/>
            <p:nvPr/>
          </p:nvSpPr>
          <p:spPr>
            <a:xfrm rot="931658">
              <a:off x="1961718" y="3754849"/>
              <a:ext cx="341866" cy="227572"/>
            </a:xfrm>
            <a:custGeom>
              <a:rect b="b" l="l" r="r" t="t"/>
              <a:pathLst>
                <a:path extrusionOk="0" h="2909" w="4370">
                  <a:moveTo>
                    <a:pt x="143" y="1"/>
                  </a:moveTo>
                  <a:cubicBezTo>
                    <a:pt x="0" y="453"/>
                    <a:pt x="155" y="941"/>
                    <a:pt x="536" y="1215"/>
                  </a:cubicBezTo>
                  <a:lnTo>
                    <a:pt x="1584" y="1965"/>
                  </a:lnTo>
                  <a:lnTo>
                    <a:pt x="1608" y="1977"/>
                  </a:lnTo>
                  <a:lnTo>
                    <a:pt x="2655" y="2715"/>
                  </a:lnTo>
                  <a:cubicBezTo>
                    <a:pt x="2841" y="2845"/>
                    <a:pt x="3057" y="2909"/>
                    <a:pt x="3270" y="2909"/>
                  </a:cubicBezTo>
                  <a:cubicBezTo>
                    <a:pt x="3602" y="2909"/>
                    <a:pt x="3929" y="2755"/>
                    <a:pt x="4132" y="2465"/>
                  </a:cubicBezTo>
                  <a:lnTo>
                    <a:pt x="4179" y="2406"/>
                  </a:lnTo>
                  <a:cubicBezTo>
                    <a:pt x="4310" y="2227"/>
                    <a:pt x="4370" y="2013"/>
                    <a:pt x="4370" y="1787"/>
                  </a:cubicBezTo>
                  <a:lnTo>
                    <a:pt x="4370" y="1787"/>
                  </a:lnTo>
                  <a:cubicBezTo>
                    <a:pt x="4138" y="1890"/>
                    <a:pt x="3866" y="1941"/>
                    <a:pt x="3568" y="1941"/>
                  </a:cubicBezTo>
                  <a:cubicBezTo>
                    <a:pt x="2873" y="1941"/>
                    <a:pt x="2041" y="1662"/>
                    <a:pt x="1274" y="1120"/>
                  </a:cubicBezTo>
                  <a:cubicBezTo>
                    <a:pt x="834" y="810"/>
                    <a:pt x="453" y="441"/>
                    <a:pt x="143"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8"/>
            <p:cNvSpPr/>
            <p:nvPr/>
          </p:nvSpPr>
          <p:spPr>
            <a:xfrm rot="931658">
              <a:off x="2050737" y="3730310"/>
              <a:ext cx="211456" cy="117189"/>
            </a:xfrm>
            <a:custGeom>
              <a:rect b="b" l="l" r="r" t="t"/>
              <a:pathLst>
                <a:path extrusionOk="0" h="1498" w="2703">
                  <a:moveTo>
                    <a:pt x="334" y="0"/>
                  </a:moveTo>
                  <a:cubicBezTo>
                    <a:pt x="232" y="0"/>
                    <a:pt x="161" y="33"/>
                    <a:pt x="134" y="109"/>
                  </a:cubicBezTo>
                  <a:cubicBezTo>
                    <a:pt x="1" y="481"/>
                    <a:pt x="2036" y="1497"/>
                    <a:pt x="2544" y="1497"/>
                  </a:cubicBezTo>
                  <a:cubicBezTo>
                    <a:pt x="2670" y="1497"/>
                    <a:pt x="2703" y="1436"/>
                    <a:pt x="2587" y="1287"/>
                  </a:cubicBezTo>
                  <a:cubicBezTo>
                    <a:pt x="2307" y="926"/>
                    <a:pt x="879" y="0"/>
                    <a:pt x="334" y="0"/>
                  </a:cubicBezTo>
                  <a:close/>
                </a:path>
              </a:pathLst>
            </a:custGeom>
            <a:solidFill>
              <a:srgbClr val="FFFFFF">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8"/>
            <p:cNvSpPr/>
            <p:nvPr/>
          </p:nvSpPr>
          <p:spPr>
            <a:xfrm rot="931658">
              <a:off x="2400493" y="3814773"/>
              <a:ext cx="334435" cy="288279"/>
            </a:xfrm>
            <a:custGeom>
              <a:rect b="b" l="l" r="r" t="t"/>
              <a:pathLst>
                <a:path extrusionOk="0" h="3685" w="4275">
                  <a:moveTo>
                    <a:pt x="1092" y="1"/>
                  </a:moveTo>
                  <a:cubicBezTo>
                    <a:pt x="762" y="1"/>
                    <a:pt x="437" y="154"/>
                    <a:pt x="226" y="444"/>
                  </a:cubicBezTo>
                  <a:lnTo>
                    <a:pt x="191" y="504"/>
                  </a:lnTo>
                  <a:cubicBezTo>
                    <a:pt x="131" y="587"/>
                    <a:pt x="84" y="682"/>
                    <a:pt x="48" y="778"/>
                  </a:cubicBezTo>
                  <a:cubicBezTo>
                    <a:pt x="48" y="801"/>
                    <a:pt x="48" y="825"/>
                    <a:pt x="36" y="837"/>
                  </a:cubicBezTo>
                  <a:cubicBezTo>
                    <a:pt x="36" y="861"/>
                    <a:pt x="24" y="897"/>
                    <a:pt x="12" y="920"/>
                  </a:cubicBezTo>
                  <a:cubicBezTo>
                    <a:pt x="12" y="956"/>
                    <a:pt x="0" y="1004"/>
                    <a:pt x="0" y="1039"/>
                  </a:cubicBezTo>
                  <a:lnTo>
                    <a:pt x="0" y="1111"/>
                  </a:lnTo>
                  <a:cubicBezTo>
                    <a:pt x="0" y="1170"/>
                    <a:pt x="12" y="1230"/>
                    <a:pt x="12" y="1289"/>
                  </a:cubicBezTo>
                  <a:cubicBezTo>
                    <a:pt x="24" y="1313"/>
                    <a:pt x="24" y="1325"/>
                    <a:pt x="36" y="1349"/>
                  </a:cubicBezTo>
                  <a:cubicBezTo>
                    <a:pt x="36" y="1397"/>
                    <a:pt x="48" y="1432"/>
                    <a:pt x="60" y="1468"/>
                  </a:cubicBezTo>
                  <a:cubicBezTo>
                    <a:pt x="72" y="1492"/>
                    <a:pt x="84" y="1516"/>
                    <a:pt x="84" y="1540"/>
                  </a:cubicBezTo>
                  <a:cubicBezTo>
                    <a:pt x="107" y="1575"/>
                    <a:pt x="119" y="1611"/>
                    <a:pt x="143" y="1647"/>
                  </a:cubicBezTo>
                  <a:cubicBezTo>
                    <a:pt x="155" y="1670"/>
                    <a:pt x="167" y="1682"/>
                    <a:pt x="179" y="1706"/>
                  </a:cubicBezTo>
                  <a:cubicBezTo>
                    <a:pt x="203" y="1742"/>
                    <a:pt x="226" y="1778"/>
                    <a:pt x="262" y="1813"/>
                  </a:cubicBezTo>
                  <a:cubicBezTo>
                    <a:pt x="274" y="1825"/>
                    <a:pt x="286" y="1849"/>
                    <a:pt x="298" y="1861"/>
                  </a:cubicBezTo>
                  <a:cubicBezTo>
                    <a:pt x="346" y="1909"/>
                    <a:pt x="393" y="1956"/>
                    <a:pt x="453" y="1992"/>
                  </a:cubicBezTo>
                  <a:lnTo>
                    <a:pt x="1500" y="2730"/>
                  </a:lnTo>
                  <a:lnTo>
                    <a:pt x="2572" y="3492"/>
                  </a:lnTo>
                  <a:cubicBezTo>
                    <a:pt x="2757" y="3622"/>
                    <a:pt x="2969" y="3685"/>
                    <a:pt x="3179" y="3685"/>
                  </a:cubicBezTo>
                  <a:cubicBezTo>
                    <a:pt x="3510" y="3685"/>
                    <a:pt x="3837" y="3529"/>
                    <a:pt x="4048" y="3230"/>
                  </a:cubicBezTo>
                  <a:lnTo>
                    <a:pt x="4096" y="3183"/>
                  </a:lnTo>
                  <a:cubicBezTo>
                    <a:pt x="4132" y="3123"/>
                    <a:pt x="4156" y="3064"/>
                    <a:pt x="4191" y="3004"/>
                  </a:cubicBezTo>
                  <a:cubicBezTo>
                    <a:pt x="4191" y="2992"/>
                    <a:pt x="4203" y="2968"/>
                    <a:pt x="4203" y="2944"/>
                  </a:cubicBezTo>
                  <a:cubicBezTo>
                    <a:pt x="4227" y="2909"/>
                    <a:pt x="4239" y="2873"/>
                    <a:pt x="4251" y="2825"/>
                  </a:cubicBezTo>
                  <a:cubicBezTo>
                    <a:pt x="4251" y="2802"/>
                    <a:pt x="4263" y="2778"/>
                    <a:pt x="4263" y="2754"/>
                  </a:cubicBezTo>
                  <a:cubicBezTo>
                    <a:pt x="4263" y="2730"/>
                    <a:pt x="4275" y="2683"/>
                    <a:pt x="4275" y="2635"/>
                  </a:cubicBezTo>
                  <a:cubicBezTo>
                    <a:pt x="4275" y="2599"/>
                    <a:pt x="4275" y="2587"/>
                    <a:pt x="4275" y="2575"/>
                  </a:cubicBezTo>
                  <a:lnTo>
                    <a:pt x="4275" y="2563"/>
                  </a:lnTo>
                  <a:cubicBezTo>
                    <a:pt x="4275" y="2218"/>
                    <a:pt x="4108" y="1897"/>
                    <a:pt x="3834" y="1694"/>
                  </a:cubicBezTo>
                  <a:lnTo>
                    <a:pt x="2774" y="956"/>
                  </a:lnTo>
                  <a:lnTo>
                    <a:pt x="1703" y="194"/>
                  </a:lnTo>
                  <a:cubicBezTo>
                    <a:pt x="1517" y="64"/>
                    <a:pt x="1303" y="1"/>
                    <a:pt x="10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8"/>
            <p:cNvSpPr/>
            <p:nvPr/>
          </p:nvSpPr>
          <p:spPr>
            <a:xfrm rot="931658">
              <a:off x="2470745" y="3894773"/>
              <a:ext cx="228276" cy="213569"/>
            </a:xfrm>
            <a:custGeom>
              <a:rect b="b" l="l" r="r" t="t"/>
              <a:pathLst>
                <a:path extrusionOk="0" h="2730" w="2918">
                  <a:moveTo>
                    <a:pt x="1262" y="0"/>
                  </a:moveTo>
                  <a:lnTo>
                    <a:pt x="0" y="1786"/>
                  </a:lnTo>
                  <a:lnTo>
                    <a:pt x="1060" y="2536"/>
                  </a:lnTo>
                  <a:cubicBezTo>
                    <a:pt x="1246" y="2666"/>
                    <a:pt x="1461" y="2730"/>
                    <a:pt x="1674" y="2730"/>
                  </a:cubicBezTo>
                  <a:cubicBezTo>
                    <a:pt x="2006" y="2730"/>
                    <a:pt x="2333" y="2576"/>
                    <a:pt x="2536" y="2286"/>
                  </a:cubicBezTo>
                  <a:lnTo>
                    <a:pt x="2584" y="2227"/>
                  </a:lnTo>
                  <a:cubicBezTo>
                    <a:pt x="2917" y="1750"/>
                    <a:pt x="2798" y="1084"/>
                    <a:pt x="2334" y="750"/>
                  </a:cubicBezTo>
                  <a:lnTo>
                    <a:pt x="12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8"/>
            <p:cNvSpPr/>
            <p:nvPr/>
          </p:nvSpPr>
          <p:spPr>
            <a:xfrm rot="931658">
              <a:off x="2366545" y="3789196"/>
              <a:ext cx="228276" cy="214586"/>
            </a:xfrm>
            <a:custGeom>
              <a:rect b="b" l="l" r="r" t="t"/>
              <a:pathLst>
                <a:path extrusionOk="0" h="2743" w="2918">
                  <a:moveTo>
                    <a:pt x="1237" y="1"/>
                  </a:moveTo>
                  <a:cubicBezTo>
                    <a:pt x="905" y="1"/>
                    <a:pt x="579" y="154"/>
                    <a:pt x="369" y="444"/>
                  </a:cubicBezTo>
                  <a:lnTo>
                    <a:pt x="333" y="504"/>
                  </a:lnTo>
                  <a:cubicBezTo>
                    <a:pt x="0" y="980"/>
                    <a:pt x="107" y="1647"/>
                    <a:pt x="583" y="1980"/>
                  </a:cubicBezTo>
                  <a:lnTo>
                    <a:pt x="1655" y="2742"/>
                  </a:lnTo>
                  <a:lnTo>
                    <a:pt x="2917" y="956"/>
                  </a:lnTo>
                  <a:lnTo>
                    <a:pt x="1857" y="194"/>
                  </a:lnTo>
                  <a:cubicBezTo>
                    <a:pt x="1667" y="64"/>
                    <a:pt x="1450" y="1"/>
                    <a:pt x="12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8"/>
            <p:cNvSpPr/>
            <p:nvPr/>
          </p:nvSpPr>
          <p:spPr>
            <a:xfrm rot="931658">
              <a:off x="2350253" y="3862817"/>
              <a:ext cx="341945" cy="227572"/>
            </a:xfrm>
            <a:custGeom>
              <a:rect b="b" l="l" r="r" t="t"/>
              <a:pathLst>
                <a:path extrusionOk="0" h="2909" w="4371">
                  <a:moveTo>
                    <a:pt x="144" y="1"/>
                  </a:moveTo>
                  <a:lnTo>
                    <a:pt x="144" y="1"/>
                  </a:lnTo>
                  <a:cubicBezTo>
                    <a:pt x="1" y="453"/>
                    <a:pt x="155" y="941"/>
                    <a:pt x="536" y="1215"/>
                  </a:cubicBezTo>
                  <a:lnTo>
                    <a:pt x="1596" y="1965"/>
                  </a:lnTo>
                  <a:lnTo>
                    <a:pt x="1608" y="1977"/>
                  </a:lnTo>
                  <a:lnTo>
                    <a:pt x="2656" y="2715"/>
                  </a:lnTo>
                  <a:cubicBezTo>
                    <a:pt x="2842" y="2845"/>
                    <a:pt x="3057" y="2909"/>
                    <a:pt x="3270" y="2909"/>
                  </a:cubicBezTo>
                  <a:cubicBezTo>
                    <a:pt x="3602" y="2909"/>
                    <a:pt x="3929" y="2755"/>
                    <a:pt x="4132" y="2465"/>
                  </a:cubicBezTo>
                  <a:lnTo>
                    <a:pt x="4180" y="2406"/>
                  </a:lnTo>
                  <a:cubicBezTo>
                    <a:pt x="4311" y="2227"/>
                    <a:pt x="4370" y="2013"/>
                    <a:pt x="4370" y="1787"/>
                  </a:cubicBezTo>
                  <a:lnTo>
                    <a:pt x="4370" y="1787"/>
                  </a:lnTo>
                  <a:cubicBezTo>
                    <a:pt x="4138" y="1890"/>
                    <a:pt x="3866" y="1941"/>
                    <a:pt x="3569" y="1941"/>
                  </a:cubicBezTo>
                  <a:cubicBezTo>
                    <a:pt x="2873" y="1941"/>
                    <a:pt x="2042" y="1662"/>
                    <a:pt x="1275" y="1120"/>
                  </a:cubicBezTo>
                  <a:cubicBezTo>
                    <a:pt x="834" y="810"/>
                    <a:pt x="453" y="441"/>
                    <a:pt x="144"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8"/>
            <p:cNvSpPr/>
            <p:nvPr/>
          </p:nvSpPr>
          <p:spPr>
            <a:xfrm rot="931658">
              <a:off x="2439351" y="3838278"/>
              <a:ext cx="211378" cy="117189"/>
            </a:xfrm>
            <a:custGeom>
              <a:rect b="b" l="l" r="r" t="t"/>
              <a:pathLst>
                <a:path extrusionOk="0" h="1498" w="2702">
                  <a:moveTo>
                    <a:pt x="334" y="0"/>
                  </a:moveTo>
                  <a:cubicBezTo>
                    <a:pt x="231" y="0"/>
                    <a:pt x="160" y="33"/>
                    <a:pt x="134" y="109"/>
                  </a:cubicBezTo>
                  <a:cubicBezTo>
                    <a:pt x="0" y="481"/>
                    <a:pt x="2035" y="1497"/>
                    <a:pt x="2544" y="1497"/>
                  </a:cubicBezTo>
                  <a:cubicBezTo>
                    <a:pt x="2669" y="1497"/>
                    <a:pt x="2702" y="1436"/>
                    <a:pt x="2587" y="1287"/>
                  </a:cubicBezTo>
                  <a:cubicBezTo>
                    <a:pt x="2306" y="926"/>
                    <a:pt x="878" y="0"/>
                    <a:pt x="334" y="0"/>
                  </a:cubicBezTo>
                  <a:close/>
                </a:path>
              </a:pathLst>
            </a:custGeom>
            <a:solidFill>
              <a:srgbClr val="FFFFFF">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8"/>
            <p:cNvSpPr/>
            <p:nvPr/>
          </p:nvSpPr>
          <p:spPr>
            <a:xfrm rot="931658">
              <a:off x="2789030" y="3922731"/>
              <a:ext cx="334435" cy="288279"/>
            </a:xfrm>
            <a:custGeom>
              <a:rect b="b" l="l" r="r" t="t"/>
              <a:pathLst>
                <a:path extrusionOk="0" h="3685" w="4275">
                  <a:moveTo>
                    <a:pt x="1092" y="1"/>
                  </a:moveTo>
                  <a:cubicBezTo>
                    <a:pt x="763" y="1"/>
                    <a:pt x="437" y="154"/>
                    <a:pt x="227" y="444"/>
                  </a:cubicBezTo>
                  <a:lnTo>
                    <a:pt x="191" y="504"/>
                  </a:lnTo>
                  <a:cubicBezTo>
                    <a:pt x="132" y="587"/>
                    <a:pt x="84" y="682"/>
                    <a:pt x="48" y="778"/>
                  </a:cubicBezTo>
                  <a:cubicBezTo>
                    <a:pt x="48" y="801"/>
                    <a:pt x="48" y="825"/>
                    <a:pt x="36" y="837"/>
                  </a:cubicBezTo>
                  <a:cubicBezTo>
                    <a:pt x="36" y="861"/>
                    <a:pt x="24" y="897"/>
                    <a:pt x="13" y="920"/>
                  </a:cubicBezTo>
                  <a:cubicBezTo>
                    <a:pt x="13" y="956"/>
                    <a:pt x="1" y="1004"/>
                    <a:pt x="1" y="1039"/>
                  </a:cubicBezTo>
                  <a:cubicBezTo>
                    <a:pt x="1" y="1063"/>
                    <a:pt x="1" y="1087"/>
                    <a:pt x="1" y="1111"/>
                  </a:cubicBezTo>
                  <a:cubicBezTo>
                    <a:pt x="1" y="1170"/>
                    <a:pt x="13" y="1230"/>
                    <a:pt x="13" y="1289"/>
                  </a:cubicBezTo>
                  <a:cubicBezTo>
                    <a:pt x="13" y="1313"/>
                    <a:pt x="24" y="1325"/>
                    <a:pt x="24" y="1349"/>
                  </a:cubicBezTo>
                  <a:cubicBezTo>
                    <a:pt x="36" y="1397"/>
                    <a:pt x="48" y="1432"/>
                    <a:pt x="60" y="1468"/>
                  </a:cubicBezTo>
                  <a:cubicBezTo>
                    <a:pt x="60" y="1492"/>
                    <a:pt x="84" y="1516"/>
                    <a:pt x="84" y="1540"/>
                  </a:cubicBezTo>
                  <a:cubicBezTo>
                    <a:pt x="108" y="1575"/>
                    <a:pt x="120" y="1611"/>
                    <a:pt x="144" y="1647"/>
                  </a:cubicBezTo>
                  <a:cubicBezTo>
                    <a:pt x="155" y="1670"/>
                    <a:pt x="167" y="1682"/>
                    <a:pt x="179" y="1706"/>
                  </a:cubicBezTo>
                  <a:cubicBezTo>
                    <a:pt x="203" y="1742"/>
                    <a:pt x="227" y="1778"/>
                    <a:pt x="263" y="1813"/>
                  </a:cubicBezTo>
                  <a:cubicBezTo>
                    <a:pt x="275" y="1825"/>
                    <a:pt x="286" y="1849"/>
                    <a:pt x="298" y="1861"/>
                  </a:cubicBezTo>
                  <a:cubicBezTo>
                    <a:pt x="346" y="1909"/>
                    <a:pt x="394" y="1956"/>
                    <a:pt x="453" y="1992"/>
                  </a:cubicBezTo>
                  <a:lnTo>
                    <a:pt x="1501" y="2730"/>
                  </a:lnTo>
                  <a:lnTo>
                    <a:pt x="2572" y="3492"/>
                  </a:lnTo>
                  <a:cubicBezTo>
                    <a:pt x="2757" y="3622"/>
                    <a:pt x="2970" y="3685"/>
                    <a:pt x="3180" y="3685"/>
                  </a:cubicBezTo>
                  <a:cubicBezTo>
                    <a:pt x="3511" y="3685"/>
                    <a:pt x="3838" y="3529"/>
                    <a:pt x="4049" y="3230"/>
                  </a:cubicBezTo>
                  <a:lnTo>
                    <a:pt x="4096" y="3183"/>
                  </a:lnTo>
                  <a:cubicBezTo>
                    <a:pt x="4132" y="3123"/>
                    <a:pt x="4156" y="3064"/>
                    <a:pt x="4192" y="3004"/>
                  </a:cubicBezTo>
                  <a:cubicBezTo>
                    <a:pt x="4192" y="2992"/>
                    <a:pt x="4204" y="2968"/>
                    <a:pt x="4204" y="2944"/>
                  </a:cubicBezTo>
                  <a:cubicBezTo>
                    <a:pt x="4227" y="2909"/>
                    <a:pt x="4239" y="2873"/>
                    <a:pt x="4251" y="2825"/>
                  </a:cubicBezTo>
                  <a:cubicBezTo>
                    <a:pt x="4251" y="2802"/>
                    <a:pt x="4263" y="2778"/>
                    <a:pt x="4263" y="2754"/>
                  </a:cubicBezTo>
                  <a:cubicBezTo>
                    <a:pt x="4263" y="2730"/>
                    <a:pt x="4275" y="2683"/>
                    <a:pt x="4275" y="2635"/>
                  </a:cubicBezTo>
                  <a:cubicBezTo>
                    <a:pt x="4275" y="2599"/>
                    <a:pt x="4275" y="2587"/>
                    <a:pt x="4275" y="2575"/>
                  </a:cubicBezTo>
                  <a:lnTo>
                    <a:pt x="4275" y="2563"/>
                  </a:lnTo>
                  <a:cubicBezTo>
                    <a:pt x="4275" y="2218"/>
                    <a:pt x="4108" y="1897"/>
                    <a:pt x="3834" y="1694"/>
                  </a:cubicBezTo>
                  <a:lnTo>
                    <a:pt x="2775" y="956"/>
                  </a:lnTo>
                  <a:lnTo>
                    <a:pt x="1703" y="194"/>
                  </a:lnTo>
                  <a:cubicBezTo>
                    <a:pt x="1517" y="64"/>
                    <a:pt x="1304" y="1"/>
                    <a:pt x="10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8"/>
            <p:cNvSpPr/>
            <p:nvPr/>
          </p:nvSpPr>
          <p:spPr>
            <a:xfrm rot="931658">
              <a:off x="2859282" y="4002731"/>
              <a:ext cx="228276" cy="213569"/>
            </a:xfrm>
            <a:custGeom>
              <a:rect b="b" l="l" r="r" t="t"/>
              <a:pathLst>
                <a:path extrusionOk="0" h="2730" w="2918">
                  <a:moveTo>
                    <a:pt x="1263" y="0"/>
                  </a:moveTo>
                  <a:lnTo>
                    <a:pt x="1" y="1786"/>
                  </a:lnTo>
                  <a:lnTo>
                    <a:pt x="1060" y="2536"/>
                  </a:lnTo>
                  <a:cubicBezTo>
                    <a:pt x="1246" y="2666"/>
                    <a:pt x="1461" y="2730"/>
                    <a:pt x="1674" y="2730"/>
                  </a:cubicBezTo>
                  <a:cubicBezTo>
                    <a:pt x="2007" y="2730"/>
                    <a:pt x="2333" y="2576"/>
                    <a:pt x="2537" y="2286"/>
                  </a:cubicBezTo>
                  <a:lnTo>
                    <a:pt x="2584" y="2227"/>
                  </a:lnTo>
                  <a:cubicBezTo>
                    <a:pt x="2918" y="1750"/>
                    <a:pt x="2798" y="1084"/>
                    <a:pt x="2334" y="750"/>
                  </a:cubicBezTo>
                  <a:lnTo>
                    <a:pt x="1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8"/>
            <p:cNvSpPr/>
            <p:nvPr/>
          </p:nvSpPr>
          <p:spPr>
            <a:xfrm rot="931658">
              <a:off x="2755081" y="3897154"/>
              <a:ext cx="228276" cy="214586"/>
            </a:xfrm>
            <a:custGeom>
              <a:rect b="b" l="l" r="r" t="t"/>
              <a:pathLst>
                <a:path extrusionOk="0" h="2743" w="2918">
                  <a:moveTo>
                    <a:pt x="1238" y="1"/>
                  </a:moveTo>
                  <a:cubicBezTo>
                    <a:pt x="905" y="1"/>
                    <a:pt x="580" y="154"/>
                    <a:pt x="370" y="444"/>
                  </a:cubicBezTo>
                  <a:lnTo>
                    <a:pt x="334" y="504"/>
                  </a:lnTo>
                  <a:cubicBezTo>
                    <a:pt x="0" y="980"/>
                    <a:pt x="108" y="1647"/>
                    <a:pt x="584" y="1980"/>
                  </a:cubicBezTo>
                  <a:lnTo>
                    <a:pt x="1655" y="2742"/>
                  </a:lnTo>
                  <a:lnTo>
                    <a:pt x="2917" y="956"/>
                  </a:lnTo>
                  <a:lnTo>
                    <a:pt x="1858" y="194"/>
                  </a:lnTo>
                  <a:cubicBezTo>
                    <a:pt x="1667" y="64"/>
                    <a:pt x="1451" y="1"/>
                    <a:pt x="1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8"/>
            <p:cNvSpPr/>
            <p:nvPr/>
          </p:nvSpPr>
          <p:spPr>
            <a:xfrm rot="931658">
              <a:off x="2738867" y="3970785"/>
              <a:ext cx="341866" cy="227572"/>
            </a:xfrm>
            <a:custGeom>
              <a:rect b="b" l="l" r="r" t="t"/>
              <a:pathLst>
                <a:path extrusionOk="0" h="2909" w="4370">
                  <a:moveTo>
                    <a:pt x="143" y="1"/>
                  </a:moveTo>
                  <a:lnTo>
                    <a:pt x="143" y="1"/>
                  </a:lnTo>
                  <a:cubicBezTo>
                    <a:pt x="0" y="453"/>
                    <a:pt x="155" y="941"/>
                    <a:pt x="536" y="1215"/>
                  </a:cubicBezTo>
                  <a:lnTo>
                    <a:pt x="1596" y="1965"/>
                  </a:lnTo>
                  <a:lnTo>
                    <a:pt x="1607" y="1977"/>
                  </a:lnTo>
                  <a:lnTo>
                    <a:pt x="2655" y="2715"/>
                  </a:lnTo>
                  <a:cubicBezTo>
                    <a:pt x="2841" y="2845"/>
                    <a:pt x="3056" y="2909"/>
                    <a:pt x="3269" y="2909"/>
                  </a:cubicBezTo>
                  <a:cubicBezTo>
                    <a:pt x="3602" y="2909"/>
                    <a:pt x="3928" y="2755"/>
                    <a:pt x="4132" y="2465"/>
                  </a:cubicBezTo>
                  <a:lnTo>
                    <a:pt x="4179" y="2406"/>
                  </a:lnTo>
                  <a:cubicBezTo>
                    <a:pt x="4310" y="2227"/>
                    <a:pt x="4370" y="2013"/>
                    <a:pt x="4370" y="1787"/>
                  </a:cubicBezTo>
                  <a:lnTo>
                    <a:pt x="4370" y="1787"/>
                  </a:lnTo>
                  <a:cubicBezTo>
                    <a:pt x="4138" y="1890"/>
                    <a:pt x="3865" y="1941"/>
                    <a:pt x="3568" y="1941"/>
                  </a:cubicBezTo>
                  <a:cubicBezTo>
                    <a:pt x="2873" y="1941"/>
                    <a:pt x="2041" y="1662"/>
                    <a:pt x="1274" y="1120"/>
                  </a:cubicBezTo>
                  <a:cubicBezTo>
                    <a:pt x="834" y="810"/>
                    <a:pt x="453" y="441"/>
                    <a:pt x="143"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8"/>
            <p:cNvSpPr/>
            <p:nvPr/>
          </p:nvSpPr>
          <p:spPr>
            <a:xfrm rot="931658">
              <a:off x="2827873" y="3946340"/>
              <a:ext cx="212161" cy="117189"/>
            </a:xfrm>
            <a:custGeom>
              <a:rect b="b" l="l" r="r" t="t"/>
              <a:pathLst>
                <a:path extrusionOk="0" h="1498" w="2712">
                  <a:moveTo>
                    <a:pt x="334" y="0"/>
                  </a:moveTo>
                  <a:cubicBezTo>
                    <a:pt x="232" y="0"/>
                    <a:pt x="161" y="33"/>
                    <a:pt x="134" y="109"/>
                  </a:cubicBezTo>
                  <a:cubicBezTo>
                    <a:pt x="1" y="481"/>
                    <a:pt x="2036" y="1497"/>
                    <a:pt x="2550" y="1497"/>
                  </a:cubicBezTo>
                  <a:cubicBezTo>
                    <a:pt x="2677" y="1497"/>
                    <a:pt x="2712" y="1436"/>
                    <a:pt x="2599" y="1287"/>
                  </a:cubicBezTo>
                  <a:cubicBezTo>
                    <a:pt x="2308" y="926"/>
                    <a:pt x="879" y="0"/>
                    <a:pt x="334" y="0"/>
                  </a:cubicBezTo>
                  <a:close/>
                </a:path>
              </a:pathLst>
            </a:custGeom>
            <a:solidFill>
              <a:srgbClr val="FFFFFF">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8"/>
            <p:cNvSpPr/>
            <p:nvPr/>
          </p:nvSpPr>
          <p:spPr>
            <a:xfrm rot="931658">
              <a:off x="1491831" y="4075657"/>
              <a:ext cx="334435" cy="288279"/>
            </a:xfrm>
            <a:custGeom>
              <a:rect b="b" l="l" r="r" t="t"/>
              <a:pathLst>
                <a:path extrusionOk="0" h="3685" w="4275">
                  <a:moveTo>
                    <a:pt x="1089" y="0"/>
                  </a:moveTo>
                  <a:cubicBezTo>
                    <a:pt x="757" y="0"/>
                    <a:pt x="430" y="153"/>
                    <a:pt x="227" y="443"/>
                  </a:cubicBezTo>
                  <a:lnTo>
                    <a:pt x="179" y="503"/>
                  </a:lnTo>
                  <a:cubicBezTo>
                    <a:pt x="131" y="586"/>
                    <a:pt x="84" y="681"/>
                    <a:pt x="48" y="777"/>
                  </a:cubicBezTo>
                  <a:cubicBezTo>
                    <a:pt x="48" y="801"/>
                    <a:pt x="36" y="824"/>
                    <a:pt x="36" y="848"/>
                  </a:cubicBezTo>
                  <a:cubicBezTo>
                    <a:pt x="24" y="872"/>
                    <a:pt x="24" y="896"/>
                    <a:pt x="12" y="920"/>
                  </a:cubicBezTo>
                  <a:cubicBezTo>
                    <a:pt x="12" y="967"/>
                    <a:pt x="0" y="1003"/>
                    <a:pt x="0" y="1051"/>
                  </a:cubicBezTo>
                  <a:lnTo>
                    <a:pt x="0" y="1110"/>
                  </a:lnTo>
                  <a:cubicBezTo>
                    <a:pt x="0" y="1170"/>
                    <a:pt x="0" y="1229"/>
                    <a:pt x="12" y="1289"/>
                  </a:cubicBezTo>
                  <a:cubicBezTo>
                    <a:pt x="12" y="1313"/>
                    <a:pt x="24" y="1336"/>
                    <a:pt x="24" y="1360"/>
                  </a:cubicBezTo>
                  <a:cubicBezTo>
                    <a:pt x="36" y="1396"/>
                    <a:pt x="48" y="1432"/>
                    <a:pt x="60" y="1479"/>
                  </a:cubicBezTo>
                  <a:cubicBezTo>
                    <a:pt x="72" y="1491"/>
                    <a:pt x="72" y="1515"/>
                    <a:pt x="84" y="1539"/>
                  </a:cubicBezTo>
                  <a:cubicBezTo>
                    <a:pt x="108" y="1574"/>
                    <a:pt x="119" y="1610"/>
                    <a:pt x="143" y="1646"/>
                  </a:cubicBezTo>
                  <a:cubicBezTo>
                    <a:pt x="155" y="1670"/>
                    <a:pt x="167" y="1694"/>
                    <a:pt x="179" y="1705"/>
                  </a:cubicBezTo>
                  <a:cubicBezTo>
                    <a:pt x="203" y="1741"/>
                    <a:pt x="227" y="1777"/>
                    <a:pt x="250" y="1813"/>
                  </a:cubicBezTo>
                  <a:cubicBezTo>
                    <a:pt x="274" y="1824"/>
                    <a:pt x="286" y="1848"/>
                    <a:pt x="298" y="1860"/>
                  </a:cubicBezTo>
                  <a:cubicBezTo>
                    <a:pt x="346" y="1908"/>
                    <a:pt x="393" y="1955"/>
                    <a:pt x="441" y="1991"/>
                  </a:cubicBezTo>
                  <a:lnTo>
                    <a:pt x="1501" y="2741"/>
                  </a:lnTo>
                  <a:lnTo>
                    <a:pt x="2572" y="3491"/>
                  </a:lnTo>
                  <a:cubicBezTo>
                    <a:pt x="2758" y="3622"/>
                    <a:pt x="2972" y="3685"/>
                    <a:pt x="3183" y="3685"/>
                  </a:cubicBezTo>
                  <a:cubicBezTo>
                    <a:pt x="3513" y="3685"/>
                    <a:pt x="3838" y="3531"/>
                    <a:pt x="4048" y="3241"/>
                  </a:cubicBezTo>
                  <a:lnTo>
                    <a:pt x="4084" y="3182"/>
                  </a:lnTo>
                  <a:cubicBezTo>
                    <a:pt x="4120" y="3122"/>
                    <a:pt x="4156" y="3075"/>
                    <a:pt x="4179" y="3015"/>
                  </a:cubicBezTo>
                  <a:cubicBezTo>
                    <a:pt x="4179" y="2991"/>
                    <a:pt x="4191" y="2967"/>
                    <a:pt x="4203" y="2956"/>
                  </a:cubicBezTo>
                  <a:cubicBezTo>
                    <a:pt x="4215" y="2908"/>
                    <a:pt x="4227" y="2872"/>
                    <a:pt x="4239" y="2836"/>
                  </a:cubicBezTo>
                  <a:cubicBezTo>
                    <a:pt x="4239" y="2813"/>
                    <a:pt x="4251" y="2789"/>
                    <a:pt x="4263" y="2765"/>
                  </a:cubicBezTo>
                  <a:cubicBezTo>
                    <a:pt x="4263" y="2717"/>
                    <a:pt x="4275" y="2682"/>
                    <a:pt x="4275" y="2646"/>
                  </a:cubicBezTo>
                  <a:lnTo>
                    <a:pt x="4275" y="2575"/>
                  </a:lnTo>
                  <a:lnTo>
                    <a:pt x="4275" y="2563"/>
                  </a:lnTo>
                  <a:cubicBezTo>
                    <a:pt x="4275" y="2217"/>
                    <a:pt x="4108" y="1896"/>
                    <a:pt x="3822" y="1694"/>
                  </a:cubicBezTo>
                  <a:lnTo>
                    <a:pt x="2775" y="955"/>
                  </a:lnTo>
                  <a:lnTo>
                    <a:pt x="1703" y="193"/>
                  </a:lnTo>
                  <a:cubicBezTo>
                    <a:pt x="1517" y="63"/>
                    <a:pt x="1302" y="0"/>
                    <a:pt x="10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8"/>
            <p:cNvSpPr/>
            <p:nvPr/>
          </p:nvSpPr>
          <p:spPr>
            <a:xfrm rot="931658">
              <a:off x="1561147" y="4155324"/>
              <a:ext cx="228276" cy="213960"/>
            </a:xfrm>
            <a:custGeom>
              <a:rect b="b" l="l" r="r" t="t"/>
              <a:pathLst>
                <a:path extrusionOk="0" h="2735" w="2918">
                  <a:moveTo>
                    <a:pt x="1262" y="0"/>
                  </a:moveTo>
                  <a:lnTo>
                    <a:pt x="0" y="1786"/>
                  </a:lnTo>
                  <a:lnTo>
                    <a:pt x="1060" y="2536"/>
                  </a:lnTo>
                  <a:cubicBezTo>
                    <a:pt x="1245" y="2671"/>
                    <a:pt x="1460" y="2735"/>
                    <a:pt x="1672" y="2735"/>
                  </a:cubicBezTo>
                  <a:cubicBezTo>
                    <a:pt x="2005" y="2735"/>
                    <a:pt x="2333" y="2577"/>
                    <a:pt x="2536" y="2286"/>
                  </a:cubicBezTo>
                  <a:lnTo>
                    <a:pt x="2584" y="2227"/>
                  </a:lnTo>
                  <a:cubicBezTo>
                    <a:pt x="2917" y="1751"/>
                    <a:pt x="2810" y="1096"/>
                    <a:pt x="2334" y="751"/>
                  </a:cubicBezTo>
                  <a:lnTo>
                    <a:pt x="12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8"/>
            <p:cNvSpPr/>
            <p:nvPr/>
          </p:nvSpPr>
          <p:spPr>
            <a:xfrm rot="931658">
              <a:off x="1456925" y="4050292"/>
              <a:ext cx="228276" cy="214038"/>
            </a:xfrm>
            <a:custGeom>
              <a:rect b="b" l="l" r="r" t="t"/>
              <a:pathLst>
                <a:path extrusionOk="0" h="2736" w="2918">
                  <a:moveTo>
                    <a:pt x="1240" y="1"/>
                  </a:moveTo>
                  <a:cubicBezTo>
                    <a:pt x="907" y="1"/>
                    <a:pt x="580" y="158"/>
                    <a:pt x="369" y="449"/>
                  </a:cubicBezTo>
                  <a:lnTo>
                    <a:pt x="334" y="509"/>
                  </a:lnTo>
                  <a:cubicBezTo>
                    <a:pt x="0" y="985"/>
                    <a:pt x="107" y="1640"/>
                    <a:pt x="584" y="1985"/>
                  </a:cubicBezTo>
                  <a:lnTo>
                    <a:pt x="1655" y="2735"/>
                  </a:lnTo>
                  <a:lnTo>
                    <a:pt x="2917" y="949"/>
                  </a:lnTo>
                  <a:lnTo>
                    <a:pt x="1858" y="199"/>
                  </a:lnTo>
                  <a:cubicBezTo>
                    <a:pt x="1668" y="65"/>
                    <a:pt x="1452" y="1"/>
                    <a:pt x="12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8"/>
            <p:cNvSpPr/>
            <p:nvPr/>
          </p:nvSpPr>
          <p:spPr>
            <a:xfrm rot="931658">
              <a:off x="1440530" y="4124289"/>
              <a:ext cx="341945" cy="227024"/>
            </a:xfrm>
            <a:custGeom>
              <a:rect b="b" l="l" r="r" t="t"/>
              <a:pathLst>
                <a:path extrusionOk="0" h="2902" w="4371">
                  <a:moveTo>
                    <a:pt x="156" y="1"/>
                  </a:moveTo>
                  <a:lnTo>
                    <a:pt x="156" y="1"/>
                  </a:lnTo>
                  <a:cubicBezTo>
                    <a:pt x="1" y="441"/>
                    <a:pt x="156" y="941"/>
                    <a:pt x="537" y="1215"/>
                  </a:cubicBezTo>
                  <a:lnTo>
                    <a:pt x="1596" y="1953"/>
                  </a:lnTo>
                  <a:lnTo>
                    <a:pt x="1608" y="1965"/>
                  </a:lnTo>
                  <a:lnTo>
                    <a:pt x="2656" y="2703"/>
                  </a:lnTo>
                  <a:cubicBezTo>
                    <a:pt x="2841" y="2838"/>
                    <a:pt x="3056" y="2902"/>
                    <a:pt x="3268" y="2902"/>
                  </a:cubicBezTo>
                  <a:cubicBezTo>
                    <a:pt x="3601" y="2902"/>
                    <a:pt x="3929" y="2744"/>
                    <a:pt x="4132" y="2453"/>
                  </a:cubicBezTo>
                  <a:lnTo>
                    <a:pt x="4180" y="2394"/>
                  </a:lnTo>
                  <a:cubicBezTo>
                    <a:pt x="4311" y="2215"/>
                    <a:pt x="4370" y="2001"/>
                    <a:pt x="4370" y="1787"/>
                  </a:cubicBezTo>
                  <a:lnTo>
                    <a:pt x="4370" y="1787"/>
                  </a:lnTo>
                  <a:cubicBezTo>
                    <a:pt x="4143" y="1885"/>
                    <a:pt x="3876" y="1933"/>
                    <a:pt x="3584" y="1933"/>
                  </a:cubicBezTo>
                  <a:cubicBezTo>
                    <a:pt x="2886" y="1933"/>
                    <a:pt x="2048" y="1654"/>
                    <a:pt x="1275" y="1108"/>
                  </a:cubicBezTo>
                  <a:cubicBezTo>
                    <a:pt x="834" y="810"/>
                    <a:pt x="453" y="429"/>
                    <a:pt x="156"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8"/>
            <p:cNvSpPr/>
            <p:nvPr/>
          </p:nvSpPr>
          <p:spPr>
            <a:xfrm rot="931658">
              <a:off x="1529736" y="4098869"/>
              <a:ext cx="211691" cy="117658"/>
            </a:xfrm>
            <a:custGeom>
              <a:rect b="b" l="l" r="r" t="t"/>
              <a:pathLst>
                <a:path extrusionOk="0" h="1504" w="2706">
                  <a:moveTo>
                    <a:pt x="334" y="1"/>
                  </a:moveTo>
                  <a:cubicBezTo>
                    <a:pt x="232" y="1"/>
                    <a:pt x="160" y="33"/>
                    <a:pt x="134" y="109"/>
                  </a:cubicBezTo>
                  <a:cubicBezTo>
                    <a:pt x="1" y="490"/>
                    <a:pt x="2031" y="1503"/>
                    <a:pt x="2544" y="1503"/>
                  </a:cubicBezTo>
                  <a:cubicBezTo>
                    <a:pt x="2672" y="1503"/>
                    <a:pt x="2706" y="1440"/>
                    <a:pt x="2587" y="1288"/>
                  </a:cubicBezTo>
                  <a:cubicBezTo>
                    <a:pt x="2306" y="927"/>
                    <a:pt x="878" y="1"/>
                    <a:pt x="334" y="1"/>
                  </a:cubicBezTo>
                  <a:close/>
                </a:path>
              </a:pathLst>
            </a:custGeom>
            <a:solidFill>
              <a:srgbClr val="FFFFFF">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8"/>
            <p:cNvSpPr/>
            <p:nvPr/>
          </p:nvSpPr>
          <p:spPr>
            <a:xfrm rot="931658">
              <a:off x="1879462" y="4183374"/>
              <a:ext cx="334513" cy="288279"/>
            </a:xfrm>
            <a:custGeom>
              <a:rect b="b" l="l" r="r" t="t"/>
              <a:pathLst>
                <a:path extrusionOk="0" h="3685" w="4276">
                  <a:moveTo>
                    <a:pt x="1092" y="0"/>
                  </a:moveTo>
                  <a:cubicBezTo>
                    <a:pt x="763" y="0"/>
                    <a:pt x="437" y="153"/>
                    <a:pt x="227" y="443"/>
                  </a:cubicBezTo>
                  <a:lnTo>
                    <a:pt x="191" y="503"/>
                  </a:lnTo>
                  <a:cubicBezTo>
                    <a:pt x="132" y="586"/>
                    <a:pt x="84" y="681"/>
                    <a:pt x="48" y="777"/>
                  </a:cubicBezTo>
                  <a:cubicBezTo>
                    <a:pt x="48" y="801"/>
                    <a:pt x="48" y="824"/>
                    <a:pt x="37" y="848"/>
                  </a:cubicBezTo>
                  <a:cubicBezTo>
                    <a:pt x="37" y="860"/>
                    <a:pt x="25" y="896"/>
                    <a:pt x="13" y="920"/>
                  </a:cubicBezTo>
                  <a:cubicBezTo>
                    <a:pt x="13" y="967"/>
                    <a:pt x="1" y="1003"/>
                    <a:pt x="1" y="1051"/>
                  </a:cubicBezTo>
                  <a:lnTo>
                    <a:pt x="1" y="1110"/>
                  </a:lnTo>
                  <a:cubicBezTo>
                    <a:pt x="1" y="1170"/>
                    <a:pt x="13" y="1229"/>
                    <a:pt x="13" y="1289"/>
                  </a:cubicBezTo>
                  <a:cubicBezTo>
                    <a:pt x="25" y="1313"/>
                    <a:pt x="25" y="1336"/>
                    <a:pt x="37" y="1360"/>
                  </a:cubicBezTo>
                  <a:cubicBezTo>
                    <a:pt x="37" y="1396"/>
                    <a:pt x="48" y="1432"/>
                    <a:pt x="60" y="1479"/>
                  </a:cubicBezTo>
                  <a:lnTo>
                    <a:pt x="84" y="1539"/>
                  </a:lnTo>
                  <a:cubicBezTo>
                    <a:pt x="108" y="1574"/>
                    <a:pt x="120" y="1610"/>
                    <a:pt x="144" y="1646"/>
                  </a:cubicBezTo>
                  <a:cubicBezTo>
                    <a:pt x="156" y="1670"/>
                    <a:pt x="168" y="1694"/>
                    <a:pt x="179" y="1705"/>
                  </a:cubicBezTo>
                  <a:cubicBezTo>
                    <a:pt x="203" y="1741"/>
                    <a:pt x="227" y="1777"/>
                    <a:pt x="263" y="1813"/>
                  </a:cubicBezTo>
                  <a:cubicBezTo>
                    <a:pt x="275" y="1824"/>
                    <a:pt x="287" y="1848"/>
                    <a:pt x="299" y="1860"/>
                  </a:cubicBezTo>
                  <a:cubicBezTo>
                    <a:pt x="346" y="1908"/>
                    <a:pt x="394" y="1955"/>
                    <a:pt x="453" y="1991"/>
                  </a:cubicBezTo>
                  <a:lnTo>
                    <a:pt x="1501" y="2741"/>
                  </a:lnTo>
                  <a:lnTo>
                    <a:pt x="2573" y="3491"/>
                  </a:lnTo>
                  <a:cubicBezTo>
                    <a:pt x="2759" y="3622"/>
                    <a:pt x="2972" y="3685"/>
                    <a:pt x="3184" y="3685"/>
                  </a:cubicBezTo>
                  <a:cubicBezTo>
                    <a:pt x="3513" y="3685"/>
                    <a:pt x="3839" y="3531"/>
                    <a:pt x="4049" y="3241"/>
                  </a:cubicBezTo>
                  <a:lnTo>
                    <a:pt x="4097" y="3182"/>
                  </a:lnTo>
                  <a:cubicBezTo>
                    <a:pt x="4132" y="3122"/>
                    <a:pt x="4156" y="3075"/>
                    <a:pt x="4192" y="3015"/>
                  </a:cubicBezTo>
                  <a:cubicBezTo>
                    <a:pt x="4192" y="2991"/>
                    <a:pt x="4204" y="2967"/>
                    <a:pt x="4204" y="2956"/>
                  </a:cubicBezTo>
                  <a:cubicBezTo>
                    <a:pt x="4228" y="2908"/>
                    <a:pt x="4239" y="2872"/>
                    <a:pt x="4251" y="2836"/>
                  </a:cubicBezTo>
                  <a:cubicBezTo>
                    <a:pt x="4251" y="2813"/>
                    <a:pt x="4263" y="2789"/>
                    <a:pt x="4263" y="2765"/>
                  </a:cubicBezTo>
                  <a:cubicBezTo>
                    <a:pt x="4263" y="2729"/>
                    <a:pt x="4275" y="2682"/>
                    <a:pt x="4275" y="2646"/>
                  </a:cubicBezTo>
                  <a:cubicBezTo>
                    <a:pt x="4275" y="2610"/>
                    <a:pt x="4275" y="2598"/>
                    <a:pt x="4275" y="2575"/>
                  </a:cubicBezTo>
                  <a:lnTo>
                    <a:pt x="4275" y="2563"/>
                  </a:lnTo>
                  <a:cubicBezTo>
                    <a:pt x="4275" y="2217"/>
                    <a:pt x="4109" y="1896"/>
                    <a:pt x="3835" y="1694"/>
                  </a:cubicBezTo>
                  <a:lnTo>
                    <a:pt x="2775" y="955"/>
                  </a:lnTo>
                  <a:lnTo>
                    <a:pt x="1703" y="193"/>
                  </a:lnTo>
                  <a:cubicBezTo>
                    <a:pt x="1517" y="63"/>
                    <a:pt x="1304" y="0"/>
                    <a:pt x="1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8"/>
            <p:cNvSpPr/>
            <p:nvPr/>
          </p:nvSpPr>
          <p:spPr>
            <a:xfrm rot="931658">
              <a:off x="1949684" y="4263281"/>
              <a:ext cx="228276" cy="213960"/>
            </a:xfrm>
            <a:custGeom>
              <a:rect b="b" l="l" r="r" t="t"/>
              <a:pathLst>
                <a:path extrusionOk="0" h="2735" w="2918">
                  <a:moveTo>
                    <a:pt x="1263" y="0"/>
                  </a:moveTo>
                  <a:lnTo>
                    <a:pt x="1" y="1786"/>
                  </a:lnTo>
                  <a:lnTo>
                    <a:pt x="1060" y="2536"/>
                  </a:lnTo>
                  <a:cubicBezTo>
                    <a:pt x="1246" y="2671"/>
                    <a:pt x="1460" y="2735"/>
                    <a:pt x="1672" y="2735"/>
                  </a:cubicBezTo>
                  <a:cubicBezTo>
                    <a:pt x="2005" y="2735"/>
                    <a:pt x="2333" y="2577"/>
                    <a:pt x="2537" y="2286"/>
                  </a:cubicBezTo>
                  <a:lnTo>
                    <a:pt x="2584" y="2227"/>
                  </a:lnTo>
                  <a:cubicBezTo>
                    <a:pt x="2918" y="1751"/>
                    <a:pt x="2799" y="1096"/>
                    <a:pt x="2334" y="751"/>
                  </a:cubicBezTo>
                  <a:lnTo>
                    <a:pt x="1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8"/>
            <p:cNvSpPr/>
            <p:nvPr/>
          </p:nvSpPr>
          <p:spPr>
            <a:xfrm rot="931658">
              <a:off x="1845462" y="4158249"/>
              <a:ext cx="228276" cy="214038"/>
            </a:xfrm>
            <a:custGeom>
              <a:rect b="b" l="l" r="r" t="t"/>
              <a:pathLst>
                <a:path extrusionOk="0" h="2736" w="2918">
                  <a:moveTo>
                    <a:pt x="1240" y="1"/>
                  </a:moveTo>
                  <a:cubicBezTo>
                    <a:pt x="907" y="1"/>
                    <a:pt x="581" y="158"/>
                    <a:pt x="370" y="449"/>
                  </a:cubicBezTo>
                  <a:lnTo>
                    <a:pt x="334" y="509"/>
                  </a:lnTo>
                  <a:cubicBezTo>
                    <a:pt x="1" y="985"/>
                    <a:pt x="108" y="1640"/>
                    <a:pt x="584" y="1985"/>
                  </a:cubicBezTo>
                  <a:lnTo>
                    <a:pt x="1656" y="2735"/>
                  </a:lnTo>
                  <a:lnTo>
                    <a:pt x="2918" y="949"/>
                  </a:lnTo>
                  <a:lnTo>
                    <a:pt x="1858" y="199"/>
                  </a:lnTo>
                  <a:cubicBezTo>
                    <a:pt x="1668" y="65"/>
                    <a:pt x="1453" y="1"/>
                    <a:pt x="12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8"/>
            <p:cNvSpPr/>
            <p:nvPr/>
          </p:nvSpPr>
          <p:spPr>
            <a:xfrm rot="931658">
              <a:off x="1829143" y="4232257"/>
              <a:ext cx="341866" cy="227024"/>
            </a:xfrm>
            <a:custGeom>
              <a:rect b="b" l="l" r="r" t="t"/>
              <a:pathLst>
                <a:path extrusionOk="0" h="2902" w="4370">
                  <a:moveTo>
                    <a:pt x="143" y="1"/>
                  </a:moveTo>
                  <a:cubicBezTo>
                    <a:pt x="0" y="441"/>
                    <a:pt x="155" y="941"/>
                    <a:pt x="536" y="1215"/>
                  </a:cubicBezTo>
                  <a:lnTo>
                    <a:pt x="1584" y="1953"/>
                  </a:lnTo>
                  <a:lnTo>
                    <a:pt x="1608" y="1965"/>
                  </a:lnTo>
                  <a:lnTo>
                    <a:pt x="2655" y="2703"/>
                  </a:lnTo>
                  <a:cubicBezTo>
                    <a:pt x="2841" y="2838"/>
                    <a:pt x="3055" y="2902"/>
                    <a:pt x="3267" y="2902"/>
                  </a:cubicBezTo>
                  <a:cubicBezTo>
                    <a:pt x="3600" y="2902"/>
                    <a:pt x="3928" y="2744"/>
                    <a:pt x="4132" y="2453"/>
                  </a:cubicBezTo>
                  <a:lnTo>
                    <a:pt x="4179" y="2394"/>
                  </a:lnTo>
                  <a:cubicBezTo>
                    <a:pt x="4310" y="2215"/>
                    <a:pt x="4370" y="2001"/>
                    <a:pt x="4370" y="1787"/>
                  </a:cubicBezTo>
                  <a:lnTo>
                    <a:pt x="4370" y="1787"/>
                  </a:lnTo>
                  <a:cubicBezTo>
                    <a:pt x="4142" y="1885"/>
                    <a:pt x="3875" y="1933"/>
                    <a:pt x="3584" y="1933"/>
                  </a:cubicBezTo>
                  <a:cubicBezTo>
                    <a:pt x="2885" y="1933"/>
                    <a:pt x="2047" y="1654"/>
                    <a:pt x="1274" y="1108"/>
                  </a:cubicBezTo>
                  <a:cubicBezTo>
                    <a:pt x="834" y="810"/>
                    <a:pt x="453" y="429"/>
                    <a:pt x="143"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8"/>
            <p:cNvSpPr/>
            <p:nvPr/>
          </p:nvSpPr>
          <p:spPr>
            <a:xfrm rot="931658">
              <a:off x="1918352" y="4206816"/>
              <a:ext cx="211456" cy="117658"/>
            </a:xfrm>
            <a:custGeom>
              <a:rect b="b" l="l" r="r" t="t"/>
              <a:pathLst>
                <a:path extrusionOk="0" h="1504" w="2703">
                  <a:moveTo>
                    <a:pt x="333" y="1"/>
                  </a:moveTo>
                  <a:cubicBezTo>
                    <a:pt x="231" y="1"/>
                    <a:pt x="160" y="33"/>
                    <a:pt x="133" y="109"/>
                  </a:cubicBezTo>
                  <a:cubicBezTo>
                    <a:pt x="0" y="490"/>
                    <a:pt x="2023" y="1503"/>
                    <a:pt x="2539" y="1503"/>
                  </a:cubicBezTo>
                  <a:cubicBezTo>
                    <a:pt x="2668" y="1503"/>
                    <a:pt x="2703" y="1440"/>
                    <a:pt x="2586" y="1288"/>
                  </a:cubicBezTo>
                  <a:cubicBezTo>
                    <a:pt x="2306" y="927"/>
                    <a:pt x="878" y="1"/>
                    <a:pt x="333" y="1"/>
                  </a:cubicBezTo>
                  <a:close/>
                </a:path>
              </a:pathLst>
            </a:custGeom>
            <a:solidFill>
              <a:srgbClr val="FFFFFF">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8"/>
            <p:cNvSpPr/>
            <p:nvPr/>
          </p:nvSpPr>
          <p:spPr>
            <a:xfrm rot="931658">
              <a:off x="2268075" y="4291342"/>
              <a:ext cx="334435" cy="288279"/>
            </a:xfrm>
            <a:custGeom>
              <a:rect b="b" l="l" r="r" t="t"/>
              <a:pathLst>
                <a:path extrusionOk="0" h="3685" w="4275">
                  <a:moveTo>
                    <a:pt x="1092" y="0"/>
                  </a:moveTo>
                  <a:cubicBezTo>
                    <a:pt x="762" y="0"/>
                    <a:pt x="437" y="153"/>
                    <a:pt x="226" y="443"/>
                  </a:cubicBezTo>
                  <a:lnTo>
                    <a:pt x="191" y="503"/>
                  </a:lnTo>
                  <a:cubicBezTo>
                    <a:pt x="131" y="586"/>
                    <a:pt x="84" y="681"/>
                    <a:pt x="48" y="777"/>
                  </a:cubicBezTo>
                  <a:cubicBezTo>
                    <a:pt x="48" y="801"/>
                    <a:pt x="48" y="824"/>
                    <a:pt x="36" y="848"/>
                  </a:cubicBezTo>
                  <a:cubicBezTo>
                    <a:pt x="36" y="860"/>
                    <a:pt x="24" y="896"/>
                    <a:pt x="12" y="920"/>
                  </a:cubicBezTo>
                  <a:cubicBezTo>
                    <a:pt x="12" y="967"/>
                    <a:pt x="0" y="1003"/>
                    <a:pt x="0" y="1051"/>
                  </a:cubicBezTo>
                  <a:lnTo>
                    <a:pt x="0" y="1110"/>
                  </a:lnTo>
                  <a:cubicBezTo>
                    <a:pt x="0" y="1170"/>
                    <a:pt x="12" y="1229"/>
                    <a:pt x="12" y="1289"/>
                  </a:cubicBezTo>
                  <a:cubicBezTo>
                    <a:pt x="24" y="1313"/>
                    <a:pt x="24" y="1336"/>
                    <a:pt x="36" y="1360"/>
                  </a:cubicBezTo>
                  <a:cubicBezTo>
                    <a:pt x="36" y="1396"/>
                    <a:pt x="48" y="1432"/>
                    <a:pt x="60" y="1479"/>
                  </a:cubicBezTo>
                  <a:cubicBezTo>
                    <a:pt x="72" y="1491"/>
                    <a:pt x="84" y="1515"/>
                    <a:pt x="84" y="1539"/>
                  </a:cubicBezTo>
                  <a:cubicBezTo>
                    <a:pt x="107" y="1574"/>
                    <a:pt x="119" y="1610"/>
                    <a:pt x="143" y="1646"/>
                  </a:cubicBezTo>
                  <a:cubicBezTo>
                    <a:pt x="155" y="1670"/>
                    <a:pt x="167" y="1694"/>
                    <a:pt x="179" y="1705"/>
                  </a:cubicBezTo>
                  <a:cubicBezTo>
                    <a:pt x="203" y="1741"/>
                    <a:pt x="226" y="1777"/>
                    <a:pt x="262" y="1813"/>
                  </a:cubicBezTo>
                  <a:cubicBezTo>
                    <a:pt x="274" y="1824"/>
                    <a:pt x="286" y="1848"/>
                    <a:pt x="298" y="1860"/>
                  </a:cubicBezTo>
                  <a:cubicBezTo>
                    <a:pt x="346" y="1908"/>
                    <a:pt x="393" y="1955"/>
                    <a:pt x="453" y="1991"/>
                  </a:cubicBezTo>
                  <a:lnTo>
                    <a:pt x="1500" y="2741"/>
                  </a:lnTo>
                  <a:lnTo>
                    <a:pt x="2572" y="3491"/>
                  </a:lnTo>
                  <a:cubicBezTo>
                    <a:pt x="2758" y="3622"/>
                    <a:pt x="2971" y="3685"/>
                    <a:pt x="3183" y="3685"/>
                  </a:cubicBezTo>
                  <a:cubicBezTo>
                    <a:pt x="3513" y="3685"/>
                    <a:pt x="3838" y="3531"/>
                    <a:pt x="4048" y="3241"/>
                  </a:cubicBezTo>
                  <a:lnTo>
                    <a:pt x="4096" y="3182"/>
                  </a:lnTo>
                  <a:cubicBezTo>
                    <a:pt x="4132" y="3122"/>
                    <a:pt x="4156" y="3075"/>
                    <a:pt x="4191" y="3015"/>
                  </a:cubicBezTo>
                  <a:cubicBezTo>
                    <a:pt x="4191" y="2991"/>
                    <a:pt x="4203" y="2967"/>
                    <a:pt x="4203" y="2956"/>
                  </a:cubicBezTo>
                  <a:cubicBezTo>
                    <a:pt x="4227" y="2908"/>
                    <a:pt x="4239" y="2872"/>
                    <a:pt x="4251" y="2836"/>
                  </a:cubicBezTo>
                  <a:cubicBezTo>
                    <a:pt x="4251" y="2813"/>
                    <a:pt x="4263" y="2789"/>
                    <a:pt x="4263" y="2765"/>
                  </a:cubicBezTo>
                  <a:cubicBezTo>
                    <a:pt x="4263" y="2729"/>
                    <a:pt x="4275" y="2682"/>
                    <a:pt x="4275" y="2646"/>
                  </a:cubicBezTo>
                  <a:cubicBezTo>
                    <a:pt x="4275" y="2610"/>
                    <a:pt x="4275" y="2598"/>
                    <a:pt x="4275" y="2575"/>
                  </a:cubicBezTo>
                  <a:lnTo>
                    <a:pt x="4275" y="2563"/>
                  </a:lnTo>
                  <a:cubicBezTo>
                    <a:pt x="4275" y="2217"/>
                    <a:pt x="4108" y="1896"/>
                    <a:pt x="3834" y="1694"/>
                  </a:cubicBezTo>
                  <a:lnTo>
                    <a:pt x="2774" y="955"/>
                  </a:lnTo>
                  <a:lnTo>
                    <a:pt x="1703" y="193"/>
                  </a:lnTo>
                  <a:cubicBezTo>
                    <a:pt x="1517" y="63"/>
                    <a:pt x="1303" y="0"/>
                    <a:pt x="1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8"/>
            <p:cNvSpPr/>
            <p:nvPr/>
          </p:nvSpPr>
          <p:spPr>
            <a:xfrm rot="931658">
              <a:off x="2338296" y="4371260"/>
              <a:ext cx="228276" cy="213960"/>
            </a:xfrm>
            <a:custGeom>
              <a:rect b="b" l="l" r="r" t="t"/>
              <a:pathLst>
                <a:path extrusionOk="0" h="2735" w="2918">
                  <a:moveTo>
                    <a:pt x="1262" y="0"/>
                  </a:moveTo>
                  <a:lnTo>
                    <a:pt x="0" y="1786"/>
                  </a:lnTo>
                  <a:lnTo>
                    <a:pt x="1060" y="2536"/>
                  </a:lnTo>
                  <a:cubicBezTo>
                    <a:pt x="1245" y="2671"/>
                    <a:pt x="1459" y="2735"/>
                    <a:pt x="1672" y="2735"/>
                  </a:cubicBezTo>
                  <a:cubicBezTo>
                    <a:pt x="2005" y="2735"/>
                    <a:pt x="2333" y="2577"/>
                    <a:pt x="2536" y="2286"/>
                  </a:cubicBezTo>
                  <a:lnTo>
                    <a:pt x="2584" y="2227"/>
                  </a:lnTo>
                  <a:cubicBezTo>
                    <a:pt x="2917" y="1751"/>
                    <a:pt x="2798" y="1096"/>
                    <a:pt x="2334" y="751"/>
                  </a:cubicBezTo>
                  <a:lnTo>
                    <a:pt x="12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8"/>
            <p:cNvSpPr/>
            <p:nvPr/>
          </p:nvSpPr>
          <p:spPr>
            <a:xfrm rot="931658">
              <a:off x="2234074" y="4266228"/>
              <a:ext cx="228276" cy="214038"/>
            </a:xfrm>
            <a:custGeom>
              <a:rect b="b" l="l" r="r" t="t"/>
              <a:pathLst>
                <a:path extrusionOk="0" h="2736" w="2918">
                  <a:moveTo>
                    <a:pt x="1240" y="1"/>
                  </a:moveTo>
                  <a:cubicBezTo>
                    <a:pt x="906" y="1"/>
                    <a:pt x="580" y="158"/>
                    <a:pt x="369" y="449"/>
                  </a:cubicBezTo>
                  <a:lnTo>
                    <a:pt x="333" y="509"/>
                  </a:lnTo>
                  <a:cubicBezTo>
                    <a:pt x="0" y="985"/>
                    <a:pt x="107" y="1640"/>
                    <a:pt x="583" y="1985"/>
                  </a:cubicBezTo>
                  <a:lnTo>
                    <a:pt x="1655" y="2735"/>
                  </a:lnTo>
                  <a:lnTo>
                    <a:pt x="2917" y="949"/>
                  </a:lnTo>
                  <a:lnTo>
                    <a:pt x="1857" y="199"/>
                  </a:lnTo>
                  <a:cubicBezTo>
                    <a:pt x="1667" y="65"/>
                    <a:pt x="1452" y="1"/>
                    <a:pt x="12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8"/>
            <p:cNvSpPr/>
            <p:nvPr/>
          </p:nvSpPr>
          <p:spPr>
            <a:xfrm rot="931658">
              <a:off x="2217678" y="4340225"/>
              <a:ext cx="341945" cy="227024"/>
            </a:xfrm>
            <a:custGeom>
              <a:rect b="b" l="l" r="r" t="t"/>
              <a:pathLst>
                <a:path extrusionOk="0" h="2902" w="4371">
                  <a:moveTo>
                    <a:pt x="144" y="1"/>
                  </a:moveTo>
                  <a:lnTo>
                    <a:pt x="144" y="1"/>
                  </a:lnTo>
                  <a:cubicBezTo>
                    <a:pt x="1" y="441"/>
                    <a:pt x="155" y="941"/>
                    <a:pt x="536" y="1215"/>
                  </a:cubicBezTo>
                  <a:lnTo>
                    <a:pt x="1596" y="1953"/>
                  </a:lnTo>
                  <a:lnTo>
                    <a:pt x="1608" y="1965"/>
                  </a:lnTo>
                  <a:lnTo>
                    <a:pt x="2656" y="2703"/>
                  </a:lnTo>
                  <a:cubicBezTo>
                    <a:pt x="2841" y="2838"/>
                    <a:pt x="3055" y="2902"/>
                    <a:pt x="3268" y="2902"/>
                  </a:cubicBezTo>
                  <a:cubicBezTo>
                    <a:pt x="3601" y="2902"/>
                    <a:pt x="3929" y="2744"/>
                    <a:pt x="4132" y="2453"/>
                  </a:cubicBezTo>
                  <a:lnTo>
                    <a:pt x="4180" y="2394"/>
                  </a:lnTo>
                  <a:cubicBezTo>
                    <a:pt x="4311" y="2215"/>
                    <a:pt x="4370" y="2001"/>
                    <a:pt x="4370" y="1787"/>
                  </a:cubicBezTo>
                  <a:lnTo>
                    <a:pt x="4370" y="1787"/>
                  </a:lnTo>
                  <a:cubicBezTo>
                    <a:pt x="4142" y="1885"/>
                    <a:pt x="3875" y="1933"/>
                    <a:pt x="3584" y="1933"/>
                  </a:cubicBezTo>
                  <a:cubicBezTo>
                    <a:pt x="2886" y="1933"/>
                    <a:pt x="2048" y="1654"/>
                    <a:pt x="1275" y="1108"/>
                  </a:cubicBezTo>
                  <a:cubicBezTo>
                    <a:pt x="834" y="810"/>
                    <a:pt x="453" y="429"/>
                    <a:pt x="144"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8"/>
            <p:cNvSpPr/>
            <p:nvPr/>
          </p:nvSpPr>
          <p:spPr>
            <a:xfrm rot="931658">
              <a:off x="2306887" y="4314784"/>
              <a:ext cx="211535" cy="117658"/>
            </a:xfrm>
            <a:custGeom>
              <a:rect b="b" l="l" r="r" t="t"/>
              <a:pathLst>
                <a:path extrusionOk="0" h="1504" w="2704">
                  <a:moveTo>
                    <a:pt x="334" y="1"/>
                  </a:moveTo>
                  <a:cubicBezTo>
                    <a:pt x="231" y="1"/>
                    <a:pt x="160" y="33"/>
                    <a:pt x="134" y="109"/>
                  </a:cubicBezTo>
                  <a:cubicBezTo>
                    <a:pt x="1" y="490"/>
                    <a:pt x="2024" y="1503"/>
                    <a:pt x="2540" y="1503"/>
                  </a:cubicBezTo>
                  <a:cubicBezTo>
                    <a:pt x="2668" y="1503"/>
                    <a:pt x="2703" y="1440"/>
                    <a:pt x="2587" y="1288"/>
                  </a:cubicBezTo>
                  <a:cubicBezTo>
                    <a:pt x="2306" y="927"/>
                    <a:pt x="878" y="1"/>
                    <a:pt x="334" y="1"/>
                  </a:cubicBezTo>
                  <a:close/>
                </a:path>
              </a:pathLst>
            </a:custGeom>
            <a:solidFill>
              <a:srgbClr val="FFFFFF">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8"/>
            <p:cNvSpPr/>
            <p:nvPr/>
          </p:nvSpPr>
          <p:spPr>
            <a:xfrm rot="931658">
              <a:off x="2656612" y="4399300"/>
              <a:ext cx="334435" cy="288279"/>
            </a:xfrm>
            <a:custGeom>
              <a:rect b="b" l="l" r="r" t="t"/>
              <a:pathLst>
                <a:path extrusionOk="0" h="3685" w="4275">
                  <a:moveTo>
                    <a:pt x="1092" y="0"/>
                  </a:moveTo>
                  <a:cubicBezTo>
                    <a:pt x="763" y="0"/>
                    <a:pt x="437" y="153"/>
                    <a:pt x="227" y="443"/>
                  </a:cubicBezTo>
                  <a:lnTo>
                    <a:pt x="191" y="503"/>
                  </a:lnTo>
                  <a:cubicBezTo>
                    <a:pt x="132" y="586"/>
                    <a:pt x="84" y="681"/>
                    <a:pt x="48" y="777"/>
                  </a:cubicBezTo>
                  <a:cubicBezTo>
                    <a:pt x="48" y="801"/>
                    <a:pt x="48" y="824"/>
                    <a:pt x="36" y="848"/>
                  </a:cubicBezTo>
                  <a:cubicBezTo>
                    <a:pt x="36" y="860"/>
                    <a:pt x="24" y="896"/>
                    <a:pt x="13" y="920"/>
                  </a:cubicBezTo>
                  <a:cubicBezTo>
                    <a:pt x="13" y="967"/>
                    <a:pt x="1" y="1003"/>
                    <a:pt x="1" y="1051"/>
                  </a:cubicBezTo>
                  <a:cubicBezTo>
                    <a:pt x="1" y="1062"/>
                    <a:pt x="1" y="1086"/>
                    <a:pt x="1" y="1110"/>
                  </a:cubicBezTo>
                  <a:cubicBezTo>
                    <a:pt x="1" y="1170"/>
                    <a:pt x="13" y="1229"/>
                    <a:pt x="13" y="1289"/>
                  </a:cubicBezTo>
                  <a:cubicBezTo>
                    <a:pt x="13" y="1313"/>
                    <a:pt x="24" y="1336"/>
                    <a:pt x="24" y="1360"/>
                  </a:cubicBezTo>
                  <a:cubicBezTo>
                    <a:pt x="36" y="1396"/>
                    <a:pt x="48" y="1432"/>
                    <a:pt x="60" y="1479"/>
                  </a:cubicBezTo>
                  <a:cubicBezTo>
                    <a:pt x="60" y="1491"/>
                    <a:pt x="84" y="1515"/>
                    <a:pt x="84" y="1539"/>
                  </a:cubicBezTo>
                  <a:cubicBezTo>
                    <a:pt x="108" y="1574"/>
                    <a:pt x="120" y="1610"/>
                    <a:pt x="144" y="1646"/>
                  </a:cubicBezTo>
                  <a:cubicBezTo>
                    <a:pt x="155" y="1670"/>
                    <a:pt x="167" y="1694"/>
                    <a:pt x="179" y="1705"/>
                  </a:cubicBezTo>
                  <a:cubicBezTo>
                    <a:pt x="203" y="1741"/>
                    <a:pt x="227" y="1777"/>
                    <a:pt x="263" y="1813"/>
                  </a:cubicBezTo>
                  <a:cubicBezTo>
                    <a:pt x="275" y="1824"/>
                    <a:pt x="286" y="1848"/>
                    <a:pt x="298" y="1860"/>
                  </a:cubicBezTo>
                  <a:cubicBezTo>
                    <a:pt x="346" y="1908"/>
                    <a:pt x="394" y="1955"/>
                    <a:pt x="453" y="1991"/>
                  </a:cubicBezTo>
                  <a:lnTo>
                    <a:pt x="1501" y="2741"/>
                  </a:lnTo>
                  <a:lnTo>
                    <a:pt x="2572" y="3491"/>
                  </a:lnTo>
                  <a:cubicBezTo>
                    <a:pt x="2759" y="3622"/>
                    <a:pt x="2972" y="3685"/>
                    <a:pt x="3183" y="3685"/>
                  </a:cubicBezTo>
                  <a:cubicBezTo>
                    <a:pt x="3513" y="3685"/>
                    <a:pt x="3838" y="3531"/>
                    <a:pt x="4049" y="3241"/>
                  </a:cubicBezTo>
                  <a:lnTo>
                    <a:pt x="4096" y="3182"/>
                  </a:lnTo>
                  <a:cubicBezTo>
                    <a:pt x="4132" y="3122"/>
                    <a:pt x="4156" y="3075"/>
                    <a:pt x="4192" y="3015"/>
                  </a:cubicBezTo>
                  <a:cubicBezTo>
                    <a:pt x="4192" y="2991"/>
                    <a:pt x="4204" y="2967"/>
                    <a:pt x="4204" y="2956"/>
                  </a:cubicBezTo>
                  <a:cubicBezTo>
                    <a:pt x="4227" y="2908"/>
                    <a:pt x="4239" y="2872"/>
                    <a:pt x="4251" y="2836"/>
                  </a:cubicBezTo>
                  <a:cubicBezTo>
                    <a:pt x="4251" y="2813"/>
                    <a:pt x="4263" y="2789"/>
                    <a:pt x="4263" y="2765"/>
                  </a:cubicBezTo>
                  <a:cubicBezTo>
                    <a:pt x="4263" y="2729"/>
                    <a:pt x="4275" y="2682"/>
                    <a:pt x="4275" y="2646"/>
                  </a:cubicBezTo>
                  <a:cubicBezTo>
                    <a:pt x="4275" y="2610"/>
                    <a:pt x="4275" y="2598"/>
                    <a:pt x="4275" y="2575"/>
                  </a:cubicBezTo>
                  <a:lnTo>
                    <a:pt x="4275" y="2563"/>
                  </a:lnTo>
                  <a:cubicBezTo>
                    <a:pt x="4275" y="2217"/>
                    <a:pt x="4108" y="1896"/>
                    <a:pt x="3834" y="1694"/>
                  </a:cubicBezTo>
                  <a:lnTo>
                    <a:pt x="2775" y="955"/>
                  </a:lnTo>
                  <a:lnTo>
                    <a:pt x="1703" y="193"/>
                  </a:lnTo>
                  <a:cubicBezTo>
                    <a:pt x="1517" y="63"/>
                    <a:pt x="1304" y="0"/>
                    <a:pt x="1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8"/>
            <p:cNvSpPr/>
            <p:nvPr/>
          </p:nvSpPr>
          <p:spPr>
            <a:xfrm rot="931658">
              <a:off x="2726832" y="4479218"/>
              <a:ext cx="228276" cy="213960"/>
            </a:xfrm>
            <a:custGeom>
              <a:rect b="b" l="l" r="r" t="t"/>
              <a:pathLst>
                <a:path extrusionOk="0" h="2735" w="2918">
                  <a:moveTo>
                    <a:pt x="1263" y="0"/>
                  </a:moveTo>
                  <a:lnTo>
                    <a:pt x="1" y="1786"/>
                  </a:lnTo>
                  <a:lnTo>
                    <a:pt x="1060" y="2536"/>
                  </a:lnTo>
                  <a:cubicBezTo>
                    <a:pt x="1246" y="2671"/>
                    <a:pt x="1460" y="2735"/>
                    <a:pt x="1672" y="2735"/>
                  </a:cubicBezTo>
                  <a:cubicBezTo>
                    <a:pt x="2005" y="2735"/>
                    <a:pt x="2333" y="2577"/>
                    <a:pt x="2537" y="2286"/>
                  </a:cubicBezTo>
                  <a:lnTo>
                    <a:pt x="2584" y="2227"/>
                  </a:lnTo>
                  <a:cubicBezTo>
                    <a:pt x="2918" y="1751"/>
                    <a:pt x="2798" y="1096"/>
                    <a:pt x="2334" y="751"/>
                  </a:cubicBezTo>
                  <a:lnTo>
                    <a:pt x="1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8"/>
            <p:cNvSpPr/>
            <p:nvPr/>
          </p:nvSpPr>
          <p:spPr>
            <a:xfrm rot="931658">
              <a:off x="2622610" y="4374186"/>
              <a:ext cx="228276" cy="214038"/>
            </a:xfrm>
            <a:custGeom>
              <a:rect b="b" l="l" r="r" t="t"/>
              <a:pathLst>
                <a:path extrusionOk="0" h="2736" w="2918">
                  <a:moveTo>
                    <a:pt x="1240" y="1"/>
                  </a:moveTo>
                  <a:cubicBezTo>
                    <a:pt x="907" y="1"/>
                    <a:pt x="580" y="158"/>
                    <a:pt x="370" y="449"/>
                  </a:cubicBezTo>
                  <a:lnTo>
                    <a:pt x="334" y="509"/>
                  </a:lnTo>
                  <a:cubicBezTo>
                    <a:pt x="0" y="985"/>
                    <a:pt x="108" y="1640"/>
                    <a:pt x="584" y="1985"/>
                  </a:cubicBezTo>
                  <a:lnTo>
                    <a:pt x="1655" y="2735"/>
                  </a:lnTo>
                  <a:lnTo>
                    <a:pt x="2917" y="949"/>
                  </a:lnTo>
                  <a:lnTo>
                    <a:pt x="1858" y="199"/>
                  </a:lnTo>
                  <a:cubicBezTo>
                    <a:pt x="1668" y="65"/>
                    <a:pt x="1453" y="1"/>
                    <a:pt x="12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8"/>
            <p:cNvSpPr/>
            <p:nvPr/>
          </p:nvSpPr>
          <p:spPr>
            <a:xfrm rot="931658">
              <a:off x="2606291" y="4448194"/>
              <a:ext cx="341866" cy="227024"/>
            </a:xfrm>
            <a:custGeom>
              <a:rect b="b" l="l" r="r" t="t"/>
              <a:pathLst>
                <a:path extrusionOk="0" h="2902" w="4370">
                  <a:moveTo>
                    <a:pt x="143" y="1"/>
                  </a:moveTo>
                  <a:lnTo>
                    <a:pt x="143" y="1"/>
                  </a:lnTo>
                  <a:cubicBezTo>
                    <a:pt x="0" y="441"/>
                    <a:pt x="155" y="941"/>
                    <a:pt x="536" y="1215"/>
                  </a:cubicBezTo>
                  <a:lnTo>
                    <a:pt x="1596" y="1953"/>
                  </a:lnTo>
                  <a:lnTo>
                    <a:pt x="1607" y="1965"/>
                  </a:lnTo>
                  <a:lnTo>
                    <a:pt x="2655" y="2703"/>
                  </a:lnTo>
                  <a:cubicBezTo>
                    <a:pt x="2841" y="2838"/>
                    <a:pt x="3055" y="2902"/>
                    <a:pt x="3267" y="2902"/>
                  </a:cubicBezTo>
                  <a:cubicBezTo>
                    <a:pt x="3600" y="2902"/>
                    <a:pt x="3928" y="2744"/>
                    <a:pt x="4132" y="2453"/>
                  </a:cubicBezTo>
                  <a:lnTo>
                    <a:pt x="4179" y="2394"/>
                  </a:lnTo>
                  <a:cubicBezTo>
                    <a:pt x="4310" y="2215"/>
                    <a:pt x="4370" y="2001"/>
                    <a:pt x="4370" y="1787"/>
                  </a:cubicBezTo>
                  <a:lnTo>
                    <a:pt x="4370" y="1787"/>
                  </a:lnTo>
                  <a:cubicBezTo>
                    <a:pt x="4142" y="1885"/>
                    <a:pt x="3875" y="1933"/>
                    <a:pt x="3583" y="1933"/>
                  </a:cubicBezTo>
                  <a:cubicBezTo>
                    <a:pt x="2885" y="1933"/>
                    <a:pt x="2047" y="1654"/>
                    <a:pt x="1274" y="1108"/>
                  </a:cubicBezTo>
                  <a:cubicBezTo>
                    <a:pt x="834" y="810"/>
                    <a:pt x="453" y="429"/>
                    <a:pt x="143"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8"/>
            <p:cNvSpPr/>
            <p:nvPr/>
          </p:nvSpPr>
          <p:spPr>
            <a:xfrm rot="931658">
              <a:off x="2695410" y="4422847"/>
              <a:ext cx="212317" cy="117658"/>
            </a:xfrm>
            <a:custGeom>
              <a:rect b="b" l="l" r="r" t="t"/>
              <a:pathLst>
                <a:path extrusionOk="0" h="1504" w="2714">
                  <a:moveTo>
                    <a:pt x="334" y="1"/>
                  </a:moveTo>
                  <a:cubicBezTo>
                    <a:pt x="232" y="1"/>
                    <a:pt x="161" y="33"/>
                    <a:pt x="134" y="109"/>
                  </a:cubicBezTo>
                  <a:cubicBezTo>
                    <a:pt x="1" y="490"/>
                    <a:pt x="2024" y="1503"/>
                    <a:pt x="2546" y="1503"/>
                  </a:cubicBezTo>
                  <a:cubicBezTo>
                    <a:pt x="2677" y="1503"/>
                    <a:pt x="2713" y="1440"/>
                    <a:pt x="2599" y="1288"/>
                  </a:cubicBezTo>
                  <a:cubicBezTo>
                    <a:pt x="2308" y="927"/>
                    <a:pt x="879" y="1"/>
                    <a:pt x="334" y="1"/>
                  </a:cubicBezTo>
                  <a:close/>
                </a:path>
              </a:pathLst>
            </a:custGeom>
            <a:solidFill>
              <a:srgbClr val="FFFFFF">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9" name="Google Shape;1999;p68"/>
          <p:cNvGrpSpPr/>
          <p:nvPr/>
        </p:nvGrpSpPr>
        <p:grpSpPr>
          <a:xfrm flipH="1" rot="1099672">
            <a:off x="456554" y="88136"/>
            <a:ext cx="1056289" cy="1252085"/>
            <a:chOff x="7763100" y="212875"/>
            <a:chExt cx="1076327" cy="1275837"/>
          </a:xfrm>
        </p:grpSpPr>
        <p:sp>
          <p:nvSpPr>
            <p:cNvPr id="2000" name="Google Shape;2000;p68"/>
            <p:cNvSpPr/>
            <p:nvPr/>
          </p:nvSpPr>
          <p:spPr>
            <a:xfrm>
              <a:off x="7763100" y="212875"/>
              <a:ext cx="729795" cy="718566"/>
            </a:xfrm>
            <a:custGeom>
              <a:rect b="b" l="l" r="r" t="t"/>
              <a:pathLst>
                <a:path extrusionOk="0" h="16319" w="16574">
                  <a:moveTo>
                    <a:pt x="8291" y="0"/>
                  </a:moveTo>
                  <a:cubicBezTo>
                    <a:pt x="8211" y="0"/>
                    <a:pt x="8130" y="1"/>
                    <a:pt x="8049" y="4"/>
                  </a:cubicBezTo>
                  <a:cubicBezTo>
                    <a:pt x="3549" y="135"/>
                    <a:pt x="0" y="3885"/>
                    <a:pt x="131" y="8398"/>
                  </a:cubicBezTo>
                  <a:cubicBezTo>
                    <a:pt x="260" y="12817"/>
                    <a:pt x="3880" y="16319"/>
                    <a:pt x="8283" y="16319"/>
                  </a:cubicBezTo>
                  <a:cubicBezTo>
                    <a:pt x="8364" y="16319"/>
                    <a:pt x="8444" y="16318"/>
                    <a:pt x="8525" y="16315"/>
                  </a:cubicBezTo>
                  <a:cubicBezTo>
                    <a:pt x="13026" y="16184"/>
                    <a:pt x="16574" y="12422"/>
                    <a:pt x="16443" y="7921"/>
                  </a:cubicBezTo>
                  <a:cubicBezTo>
                    <a:pt x="16314" y="3501"/>
                    <a:pt x="12695" y="0"/>
                    <a:pt x="829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8"/>
            <p:cNvSpPr/>
            <p:nvPr/>
          </p:nvSpPr>
          <p:spPr>
            <a:xfrm>
              <a:off x="7864815" y="424802"/>
              <a:ext cx="233328" cy="233372"/>
            </a:xfrm>
            <a:custGeom>
              <a:rect b="b" l="l" r="r" t="t"/>
              <a:pathLst>
                <a:path extrusionOk="0" h="5300" w="5299">
                  <a:moveTo>
                    <a:pt x="2643" y="1"/>
                  </a:moveTo>
                  <a:cubicBezTo>
                    <a:pt x="2489" y="1"/>
                    <a:pt x="2370" y="84"/>
                    <a:pt x="2370" y="191"/>
                  </a:cubicBezTo>
                  <a:cubicBezTo>
                    <a:pt x="2370" y="298"/>
                    <a:pt x="2453" y="358"/>
                    <a:pt x="2572" y="382"/>
                  </a:cubicBezTo>
                  <a:lnTo>
                    <a:pt x="2572" y="941"/>
                  </a:lnTo>
                  <a:cubicBezTo>
                    <a:pt x="2393" y="941"/>
                    <a:pt x="2215" y="977"/>
                    <a:pt x="2060" y="1049"/>
                  </a:cubicBezTo>
                  <a:cubicBezTo>
                    <a:pt x="2048" y="1013"/>
                    <a:pt x="2024" y="977"/>
                    <a:pt x="2012" y="941"/>
                  </a:cubicBezTo>
                  <a:lnTo>
                    <a:pt x="1786" y="394"/>
                  </a:lnTo>
                  <a:cubicBezTo>
                    <a:pt x="1774" y="369"/>
                    <a:pt x="1752" y="359"/>
                    <a:pt x="1730" y="359"/>
                  </a:cubicBezTo>
                  <a:cubicBezTo>
                    <a:pt x="1686" y="359"/>
                    <a:pt x="1640" y="398"/>
                    <a:pt x="1655" y="453"/>
                  </a:cubicBezTo>
                  <a:cubicBezTo>
                    <a:pt x="1750" y="679"/>
                    <a:pt x="1834" y="894"/>
                    <a:pt x="1929" y="1108"/>
                  </a:cubicBezTo>
                  <a:cubicBezTo>
                    <a:pt x="1774" y="1191"/>
                    <a:pt x="1643" y="1299"/>
                    <a:pt x="1536" y="1418"/>
                  </a:cubicBezTo>
                  <a:lnTo>
                    <a:pt x="1417" y="1310"/>
                  </a:lnTo>
                  <a:lnTo>
                    <a:pt x="1096" y="989"/>
                  </a:lnTo>
                  <a:cubicBezTo>
                    <a:pt x="1155" y="906"/>
                    <a:pt x="1155" y="799"/>
                    <a:pt x="1096" y="715"/>
                  </a:cubicBezTo>
                  <a:cubicBezTo>
                    <a:pt x="1053" y="695"/>
                    <a:pt x="1010" y="686"/>
                    <a:pt x="968" y="686"/>
                  </a:cubicBezTo>
                  <a:cubicBezTo>
                    <a:pt x="767" y="686"/>
                    <a:pt x="604" y="901"/>
                    <a:pt x="703" y="1108"/>
                  </a:cubicBezTo>
                  <a:cubicBezTo>
                    <a:pt x="740" y="1135"/>
                    <a:pt x="785" y="1147"/>
                    <a:pt x="831" y="1147"/>
                  </a:cubicBezTo>
                  <a:cubicBezTo>
                    <a:pt x="886" y="1147"/>
                    <a:pt x="943" y="1129"/>
                    <a:pt x="988" y="1096"/>
                  </a:cubicBezTo>
                  <a:lnTo>
                    <a:pt x="1429" y="1537"/>
                  </a:lnTo>
                  <a:cubicBezTo>
                    <a:pt x="1334" y="1668"/>
                    <a:pt x="1250" y="1811"/>
                    <a:pt x="1179" y="1965"/>
                  </a:cubicBezTo>
                  <a:lnTo>
                    <a:pt x="1000" y="1882"/>
                  </a:lnTo>
                  <a:lnTo>
                    <a:pt x="453" y="1656"/>
                  </a:lnTo>
                  <a:cubicBezTo>
                    <a:pt x="444" y="1652"/>
                    <a:pt x="435" y="1650"/>
                    <a:pt x="426" y="1650"/>
                  </a:cubicBezTo>
                  <a:cubicBezTo>
                    <a:pt x="358" y="1650"/>
                    <a:pt x="319" y="1767"/>
                    <a:pt x="393" y="1799"/>
                  </a:cubicBezTo>
                  <a:lnTo>
                    <a:pt x="1131" y="2096"/>
                  </a:lnTo>
                  <a:cubicBezTo>
                    <a:pt x="1084" y="2239"/>
                    <a:pt x="1060" y="2406"/>
                    <a:pt x="1060" y="2561"/>
                  </a:cubicBezTo>
                  <a:lnTo>
                    <a:pt x="369" y="2561"/>
                  </a:lnTo>
                  <a:cubicBezTo>
                    <a:pt x="357" y="2465"/>
                    <a:pt x="286" y="2394"/>
                    <a:pt x="191" y="2370"/>
                  </a:cubicBezTo>
                  <a:cubicBezTo>
                    <a:pt x="84" y="2370"/>
                    <a:pt x="0" y="2501"/>
                    <a:pt x="0" y="2644"/>
                  </a:cubicBezTo>
                  <a:cubicBezTo>
                    <a:pt x="0" y="2799"/>
                    <a:pt x="84" y="2918"/>
                    <a:pt x="191" y="2918"/>
                  </a:cubicBezTo>
                  <a:cubicBezTo>
                    <a:pt x="298" y="2918"/>
                    <a:pt x="357" y="2834"/>
                    <a:pt x="381" y="2715"/>
                  </a:cubicBezTo>
                  <a:lnTo>
                    <a:pt x="1072" y="2715"/>
                  </a:lnTo>
                  <a:cubicBezTo>
                    <a:pt x="1072" y="2870"/>
                    <a:pt x="1119" y="3025"/>
                    <a:pt x="1179" y="3168"/>
                  </a:cubicBezTo>
                  <a:lnTo>
                    <a:pt x="953" y="3263"/>
                  </a:lnTo>
                  <a:lnTo>
                    <a:pt x="405" y="3489"/>
                  </a:lnTo>
                  <a:cubicBezTo>
                    <a:pt x="333" y="3520"/>
                    <a:pt x="359" y="3630"/>
                    <a:pt x="428" y="3630"/>
                  </a:cubicBezTo>
                  <a:cubicBezTo>
                    <a:pt x="439" y="3630"/>
                    <a:pt x="451" y="3627"/>
                    <a:pt x="465" y="3620"/>
                  </a:cubicBezTo>
                  <a:lnTo>
                    <a:pt x="1239" y="3299"/>
                  </a:lnTo>
                  <a:cubicBezTo>
                    <a:pt x="1310" y="3442"/>
                    <a:pt x="1405" y="3561"/>
                    <a:pt x="1512" y="3668"/>
                  </a:cubicBezTo>
                  <a:lnTo>
                    <a:pt x="1322" y="3858"/>
                  </a:lnTo>
                  <a:lnTo>
                    <a:pt x="988" y="4192"/>
                  </a:lnTo>
                  <a:cubicBezTo>
                    <a:pt x="947" y="4162"/>
                    <a:pt x="899" y="4147"/>
                    <a:pt x="852" y="4147"/>
                  </a:cubicBezTo>
                  <a:cubicBezTo>
                    <a:pt x="804" y="4147"/>
                    <a:pt x="756" y="4162"/>
                    <a:pt x="715" y="4192"/>
                  </a:cubicBezTo>
                  <a:cubicBezTo>
                    <a:pt x="616" y="4399"/>
                    <a:pt x="779" y="4614"/>
                    <a:pt x="980" y="4614"/>
                  </a:cubicBezTo>
                  <a:cubicBezTo>
                    <a:pt x="1021" y="4614"/>
                    <a:pt x="1065" y="4605"/>
                    <a:pt x="1108" y="4585"/>
                  </a:cubicBezTo>
                  <a:cubicBezTo>
                    <a:pt x="1167" y="4489"/>
                    <a:pt x="1167" y="4370"/>
                    <a:pt x="1084" y="4299"/>
                  </a:cubicBezTo>
                  <a:lnTo>
                    <a:pt x="1608" y="3763"/>
                  </a:lnTo>
                  <a:cubicBezTo>
                    <a:pt x="1727" y="3858"/>
                    <a:pt x="1858" y="3942"/>
                    <a:pt x="2001" y="3989"/>
                  </a:cubicBezTo>
                  <a:lnTo>
                    <a:pt x="1881" y="4275"/>
                  </a:lnTo>
                  <a:cubicBezTo>
                    <a:pt x="1810" y="4454"/>
                    <a:pt x="1739" y="4632"/>
                    <a:pt x="1655" y="4823"/>
                  </a:cubicBezTo>
                  <a:cubicBezTo>
                    <a:pt x="1632" y="4876"/>
                    <a:pt x="1682" y="4919"/>
                    <a:pt x="1730" y="4919"/>
                  </a:cubicBezTo>
                  <a:cubicBezTo>
                    <a:pt x="1758" y="4919"/>
                    <a:pt x="1785" y="4905"/>
                    <a:pt x="1798" y="4870"/>
                  </a:cubicBezTo>
                  <a:cubicBezTo>
                    <a:pt x="1905" y="4597"/>
                    <a:pt x="2024" y="4323"/>
                    <a:pt x="2143" y="4037"/>
                  </a:cubicBezTo>
                  <a:cubicBezTo>
                    <a:pt x="2274" y="4085"/>
                    <a:pt x="2417" y="4108"/>
                    <a:pt x="2572" y="4108"/>
                  </a:cubicBezTo>
                  <a:lnTo>
                    <a:pt x="2572" y="4442"/>
                  </a:lnTo>
                  <a:lnTo>
                    <a:pt x="2572" y="4918"/>
                  </a:lnTo>
                  <a:cubicBezTo>
                    <a:pt x="2453" y="4942"/>
                    <a:pt x="2370" y="5013"/>
                    <a:pt x="2370" y="5109"/>
                  </a:cubicBezTo>
                  <a:cubicBezTo>
                    <a:pt x="2370" y="5192"/>
                    <a:pt x="2489" y="5299"/>
                    <a:pt x="2643" y="5299"/>
                  </a:cubicBezTo>
                  <a:cubicBezTo>
                    <a:pt x="2786" y="5299"/>
                    <a:pt x="2917" y="5216"/>
                    <a:pt x="2917" y="5109"/>
                  </a:cubicBezTo>
                  <a:cubicBezTo>
                    <a:pt x="2917" y="4990"/>
                    <a:pt x="2822" y="4942"/>
                    <a:pt x="2715" y="4918"/>
                  </a:cubicBezTo>
                  <a:lnTo>
                    <a:pt x="2715" y="4108"/>
                  </a:lnTo>
                  <a:cubicBezTo>
                    <a:pt x="2858" y="4097"/>
                    <a:pt x="3001" y="4061"/>
                    <a:pt x="3132" y="4013"/>
                  </a:cubicBezTo>
                  <a:cubicBezTo>
                    <a:pt x="3179" y="4120"/>
                    <a:pt x="3227" y="4228"/>
                    <a:pt x="3263" y="4335"/>
                  </a:cubicBezTo>
                  <a:lnTo>
                    <a:pt x="3489" y="4870"/>
                  </a:lnTo>
                  <a:cubicBezTo>
                    <a:pt x="3502" y="4905"/>
                    <a:pt x="3529" y="4919"/>
                    <a:pt x="3557" y="4919"/>
                  </a:cubicBezTo>
                  <a:cubicBezTo>
                    <a:pt x="3605" y="4919"/>
                    <a:pt x="3654" y="4876"/>
                    <a:pt x="3632" y="4823"/>
                  </a:cubicBezTo>
                  <a:cubicBezTo>
                    <a:pt x="3501" y="4525"/>
                    <a:pt x="3382" y="4239"/>
                    <a:pt x="3274" y="3954"/>
                  </a:cubicBezTo>
                  <a:cubicBezTo>
                    <a:pt x="3394" y="3894"/>
                    <a:pt x="3525" y="3823"/>
                    <a:pt x="3632" y="3739"/>
                  </a:cubicBezTo>
                  <a:lnTo>
                    <a:pt x="3858" y="3966"/>
                  </a:lnTo>
                  <a:lnTo>
                    <a:pt x="4215" y="4299"/>
                  </a:lnTo>
                  <a:cubicBezTo>
                    <a:pt x="4144" y="4370"/>
                    <a:pt x="4132" y="4489"/>
                    <a:pt x="4191" y="4573"/>
                  </a:cubicBezTo>
                  <a:cubicBezTo>
                    <a:pt x="4234" y="4593"/>
                    <a:pt x="4277" y="4602"/>
                    <a:pt x="4319" y="4602"/>
                  </a:cubicBezTo>
                  <a:cubicBezTo>
                    <a:pt x="4520" y="4602"/>
                    <a:pt x="4683" y="4387"/>
                    <a:pt x="4584" y="4180"/>
                  </a:cubicBezTo>
                  <a:cubicBezTo>
                    <a:pt x="4542" y="4150"/>
                    <a:pt x="4495" y="4135"/>
                    <a:pt x="4447" y="4135"/>
                  </a:cubicBezTo>
                  <a:cubicBezTo>
                    <a:pt x="4400" y="4135"/>
                    <a:pt x="4352" y="4150"/>
                    <a:pt x="4310" y="4180"/>
                  </a:cubicBezTo>
                  <a:lnTo>
                    <a:pt x="3763" y="3632"/>
                  </a:lnTo>
                  <a:cubicBezTo>
                    <a:pt x="3870" y="3525"/>
                    <a:pt x="3965" y="3406"/>
                    <a:pt x="4036" y="3275"/>
                  </a:cubicBezTo>
                  <a:lnTo>
                    <a:pt x="4287" y="3382"/>
                  </a:lnTo>
                  <a:lnTo>
                    <a:pt x="4834" y="3608"/>
                  </a:lnTo>
                  <a:cubicBezTo>
                    <a:pt x="4845" y="3612"/>
                    <a:pt x="4855" y="3614"/>
                    <a:pt x="4864" y="3614"/>
                  </a:cubicBezTo>
                  <a:cubicBezTo>
                    <a:pt x="4938" y="3614"/>
                    <a:pt x="4968" y="3497"/>
                    <a:pt x="4894" y="3466"/>
                  </a:cubicBezTo>
                  <a:lnTo>
                    <a:pt x="4108" y="3144"/>
                  </a:lnTo>
                  <a:cubicBezTo>
                    <a:pt x="4179" y="3001"/>
                    <a:pt x="4215" y="2858"/>
                    <a:pt x="4227" y="2704"/>
                  </a:cubicBezTo>
                  <a:lnTo>
                    <a:pt x="4918" y="2704"/>
                  </a:lnTo>
                  <a:cubicBezTo>
                    <a:pt x="4941" y="2823"/>
                    <a:pt x="5013" y="2906"/>
                    <a:pt x="5108" y="2906"/>
                  </a:cubicBezTo>
                  <a:cubicBezTo>
                    <a:pt x="5203" y="2906"/>
                    <a:pt x="5299" y="2787"/>
                    <a:pt x="5299" y="2632"/>
                  </a:cubicBezTo>
                  <a:cubicBezTo>
                    <a:pt x="5299" y="2489"/>
                    <a:pt x="5203" y="2370"/>
                    <a:pt x="5108" y="2370"/>
                  </a:cubicBezTo>
                  <a:cubicBezTo>
                    <a:pt x="5013" y="2370"/>
                    <a:pt x="4941" y="2453"/>
                    <a:pt x="4918" y="2561"/>
                  </a:cubicBezTo>
                  <a:lnTo>
                    <a:pt x="4239" y="2561"/>
                  </a:lnTo>
                  <a:cubicBezTo>
                    <a:pt x="4227" y="2406"/>
                    <a:pt x="4203" y="2239"/>
                    <a:pt x="4144" y="2096"/>
                  </a:cubicBezTo>
                  <a:lnTo>
                    <a:pt x="4346" y="2013"/>
                  </a:lnTo>
                  <a:lnTo>
                    <a:pt x="4882" y="1787"/>
                  </a:lnTo>
                  <a:cubicBezTo>
                    <a:pt x="4967" y="1755"/>
                    <a:pt x="4929" y="1638"/>
                    <a:pt x="4861" y="1638"/>
                  </a:cubicBezTo>
                  <a:cubicBezTo>
                    <a:pt x="4852" y="1638"/>
                    <a:pt x="4843" y="1640"/>
                    <a:pt x="4834" y="1644"/>
                  </a:cubicBezTo>
                  <a:lnTo>
                    <a:pt x="4084" y="1953"/>
                  </a:lnTo>
                  <a:cubicBezTo>
                    <a:pt x="4013" y="1811"/>
                    <a:pt x="3929" y="1680"/>
                    <a:pt x="3822" y="1561"/>
                  </a:cubicBezTo>
                  <a:lnTo>
                    <a:pt x="3977" y="1406"/>
                  </a:lnTo>
                  <a:lnTo>
                    <a:pt x="4298" y="1084"/>
                  </a:lnTo>
                  <a:cubicBezTo>
                    <a:pt x="4344" y="1123"/>
                    <a:pt x="4396" y="1144"/>
                    <a:pt x="4447" y="1144"/>
                  </a:cubicBezTo>
                  <a:cubicBezTo>
                    <a:pt x="4491" y="1144"/>
                    <a:pt x="4534" y="1129"/>
                    <a:pt x="4572" y="1096"/>
                  </a:cubicBezTo>
                  <a:cubicBezTo>
                    <a:pt x="4681" y="899"/>
                    <a:pt x="4520" y="685"/>
                    <a:pt x="4319" y="685"/>
                  </a:cubicBezTo>
                  <a:cubicBezTo>
                    <a:pt x="4278" y="685"/>
                    <a:pt x="4234" y="695"/>
                    <a:pt x="4191" y="715"/>
                  </a:cubicBezTo>
                  <a:cubicBezTo>
                    <a:pt x="4132" y="787"/>
                    <a:pt x="4132" y="906"/>
                    <a:pt x="4191" y="977"/>
                  </a:cubicBezTo>
                  <a:lnTo>
                    <a:pt x="3727" y="1453"/>
                  </a:lnTo>
                  <a:cubicBezTo>
                    <a:pt x="3608" y="1334"/>
                    <a:pt x="3477" y="1239"/>
                    <a:pt x="3334" y="1156"/>
                  </a:cubicBezTo>
                  <a:cubicBezTo>
                    <a:pt x="3358" y="1096"/>
                    <a:pt x="3370" y="1049"/>
                    <a:pt x="3394" y="1001"/>
                  </a:cubicBezTo>
                  <a:lnTo>
                    <a:pt x="3620" y="453"/>
                  </a:lnTo>
                  <a:cubicBezTo>
                    <a:pt x="3642" y="400"/>
                    <a:pt x="3598" y="357"/>
                    <a:pt x="3553" y="357"/>
                  </a:cubicBezTo>
                  <a:cubicBezTo>
                    <a:pt x="3527" y="357"/>
                    <a:pt x="3502" y="371"/>
                    <a:pt x="3489" y="406"/>
                  </a:cubicBezTo>
                  <a:cubicBezTo>
                    <a:pt x="3394" y="632"/>
                    <a:pt x="3298" y="858"/>
                    <a:pt x="3203" y="1096"/>
                  </a:cubicBezTo>
                  <a:cubicBezTo>
                    <a:pt x="3048" y="1013"/>
                    <a:pt x="2882" y="977"/>
                    <a:pt x="2715" y="953"/>
                  </a:cubicBezTo>
                  <a:lnTo>
                    <a:pt x="2715" y="382"/>
                  </a:lnTo>
                  <a:cubicBezTo>
                    <a:pt x="2834" y="358"/>
                    <a:pt x="2917" y="287"/>
                    <a:pt x="2917" y="191"/>
                  </a:cubicBezTo>
                  <a:cubicBezTo>
                    <a:pt x="2917" y="96"/>
                    <a:pt x="2786" y="1"/>
                    <a:pt x="2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8"/>
            <p:cNvSpPr/>
            <p:nvPr/>
          </p:nvSpPr>
          <p:spPr>
            <a:xfrm>
              <a:off x="7932448" y="494549"/>
              <a:ext cx="27829" cy="29898"/>
            </a:xfrm>
            <a:custGeom>
              <a:rect b="b" l="l" r="r" t="t"/>
              <a:pathLst>
                <a:path extrusionOk="0" h="679" w="632">
                  <a:moveTo>
                    <a:pt x="262" y="0"/>
                  </a:moveTo>
                  <a:cubicBezTo>
                    <a:pt x="119" y="0"/>
                    <a:pt x="0" y="262"/>
                    <a:pt x="0" y="417"/>
                  </a:cubicBezTo>
                  <a:cubicBezTo>
                    <a:pt x="0" y="560"/>
                    <a:pt x="119" y="679"/>
                    <a:pt x="262" y="679"/>
                  </a:cubicBezTo>
                  <a:cubicBezTo>
                    <a:pt x="441" y="643"/>
                    <a:pt x="584" y="512"/>
                    <a:pt x="631" y="334"/>
                  </a:cubicBezTo>
                  <a:cubicBezTo>
                    <a:pt x="584" y="167"/>
                    <a:pt x="441" y="24"/>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8"/>
            <p:cNvSpPr/>
            <p:nvPr/>
          </p:nvSpPr>
          <p:spPr>
            <a:xfrm>
              <a:off x="7974895" y="480107"/>
              <a:ext cx="22060" cy="19198"/>
            </a:xfrm>
            <a:custGeom>
              <a:rect b="b" l="l" r="r" t="t"/>
              <a:pathLst>
                <a:path extrusionOk="0" h="436" w="501">
                  <a:moveTo>
                    <a:pt x="224" y="1"/>
                  </a:moveTo>
                  <a:cubicBezTo>
                    <a:pt x="203" y="1"/>
                    <a:pt x="183" y="3"/>
                    <a:pt x="167" y="7"/>
                  </a:cubicBezTo>
                  <a:cubicBezTo>
                    <a:pt x="60" y="31"/>
                    <a:pt x="1" y="126"/>
                    <a:pt x="12" y="221"/>
                  </a:cubicBezTo>
                  <a:cubicBezTo>
                    <a:pt x="60" y="352"/>
                    <a:pt x="167" y="435"/>
                    <a:pt x="298" y="435"/>
                  </a:cubicBezTo>
                  <a:cubicBezTo>
                    <a:pt x="417" y="388"/>
                    <a:pt x="501" y="269"/>
                    <a:pt x="489" y="138"/>
                  </a:cubicBezTo>
                  <a:cubicBezTo>
                    <a:pt x="479" y="49"/>
                    <a:pt x="329"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8"/>
            <p:cNvSpPr/>
            <p:nvPr/>
          </p:nvSpPr>
          <p:spPr>
            <a:xfrm>
              <a:off x="7978066" y="510974"/>
              <a:ext cx="14707" cy="14883"/>
            </a:xfrm>
            <a:custGeom>
              <a:rect b="b" l="l" r="r" t="t"/>
              <a:pathLst>
                <a:path extrusionOk="0" h="338" w="334">
                  <a:moveTo>
                    <a:pt x="175" y="1"/>
                  </a:moveTo>
                  <a:cubicBezTo>
                    <a:pt x="161" y="1"/>
                    <a:pt x="146" y="3"/>
                    <a:pt x="131" y="8"/>
                  </a:cubicBezTo>
                  <a:cubicBezTo>
                    <a:pt x="48" y="56"/>
                    <a:pt x="0" y="139"/>
                    <a:pt x="12" y="235"/>
                  </a:cubicBezTo>
                  <a:cubicBezTo>
                    <a:pt x="59" y="301"/>
                    <a:pt x="122" y="337"/>
                    <a:pt x="193" y="337"/>
                  </a:cubicBezTo>
                  <a:cubicBezTo>
                    <a:pt x="212" y="337"/>
                    <a:pt x="231" y="335"/>
                    <a:pt x="250" y="330"/>
                  </a:cubicBezTo>
                  <a:cubicBezTo>
                    <a:pt x="321" y="306"/>
                    <a:pt x="333" y="151"/>
                    <a:pt x="298" y="92"/>
                  </a:cubicBezTo>
                  <a:cubicBezTo>
                    <a:pt x="279" y="35"/>
                    <a:pt x="230" y="1"/>
                    <a:pt x="1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8"/>
            <p:cNvSpPr/>
            <p:nvPr/>
          </p:nvSpPr>
          <p:spPr>
            <a:xfrm>
              <a:off x="7932448" y="537217"/>
              <a:ext cx="14178" cy="15147"/>
            </a:xfrm>
            <a:custGeom>
              <a:rect b="b" l="l" r="r" t="t"/>
              <a:pathLst>
                <a:path extrusionOk="0" h="344" w="322">
                  <a:moveTo>
                    <a:pt x="164" y="0"/>
                  </a:moveTo>
                  <a:cubicBezTo>
                    <a:pt x="149" y="0"/>
                    <a:pt x="134" y="3"/>
                    <a:pt x="119" y="8"/>
                  </a:cubicBezTo>
                  <a:cubicBezTo>
                    <a:pt x="36" y="55"/>
                    <a:pt x="0" y="151"/>
                    <a:pt x="12" y="246"/>
                  </a:cubicBezTo>
                  <a:cubicBezTo>
                    <a:pt x="54" y="308"/>
                    <a:pt x="132" y="343"/>
                    <a:pt x="214" y="343"/>
                  </a:cubicBezTo>
                  <a:cubicBezTo>
                    <a:pt x="226" y="343"/>
                    <a:pt x="238" y="343"/>
                    <a:pt x="250" y="341"/>
                  </a:cubicBezTo>
                  <a:cubicBezTo>
                    <a:pt x="322" y="305"/>
                    <a:pt x="322" y="162"/>
                    <a:pt x="298" y="91"/>
                  </a:cubicBezTo>
                  <a:cubicBezTo>
                    <a:pt x="270" y="34"/>
                    <a:pt x="219"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8"/>
            <p:cNvSpPr/>
            <p:nvPr/>
          </p:nvSpPr>
          <p:spPr>
            <a:xfrm>
              <a:off x="8002151" y="503972"/>
              <a:ext cx="27829" cy="29414"/>
            </a:xfrm>
            <a:custGeom>
              <a:rect b="b" l="l" r="r" t="t"/>
              <a:pathLst>
                <a:path extrusionOk="0" h="668" w="632">
                  <a:moveTo>
                    <a:pt x="263" y="1"/>
                  </a:moveTo>
                  <a:cubicBezTo>
                    <a:pt x="120" y="1"/>
                    <a:pt x="1" y="263"/>
                    <a:pt x="1" y="417"/>
                  </a:cubicBezTo>
                  <a:cubicBezTo>
                    <a:pt x="1" y="548"/>
                    <a:pt x="120" y="667"/>
                    <a:pt x="263" y="667"/>
                  </a:cubicBezTo>
                  <a:cubicBezTo>
                    <a:pt x="441" y="632"/>
                    <a:pt x="584" y="501"/>
                    <a:pt x="632" y="334"/>
                  </a:cubicBezTo>
                  <a:cubicBezTo>
                    <a:pt x="584" y="155"/>
                    <a:pt x="441" y="24"/>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8"/>
            <p:cNvSpPr/>
            <p:nvPr/>
          </p:nvSpPr>
          <p:spPr>
            <a:xfrm>
              <a:off x="7963359" y="535676"/>
              <a:ext cx="22060" cy="19198"/>
            </a:xfrm>
            <a:custGeom>
              <a:rect b="b" l="l" r="r" t="t"/>
              <a:pathLst>
                <a:path extrusionOk="0" h="436" w="501">
                  <a:moveTo>
                    <a:pt x="229" y="1"/>
                  </a:moveTo>
                  <a:cubicBezTo>
                    <a:pt x="206" y="1"/>
                    <a:pt x="185" y="3"/>
                    <a:pt x="167" y="7"/>
                  </a:cubicBezTo>
                  <a:cubicBezTo>
                    <a:pt x="72" y="19"/>
                    <a:pt x="1" y="114"/>
                    <a:pt x="24" y="221"/>
                  </a:cubicBezTo>
                  <a:cubicBezTo>
                    <a:pt x="60" y="340"/>
                    <a:pt x="179" y="424"/>
                    <a:pt x="310" y="436"/>
                  </a:cubicBezTo>
                  <a:cubicBezTo>
                    <a:pt x="429" y="388"/>
                    <a:pt x="501" y="269"/>
                    <a:pt x="501" y="138"/>
                  </a:cubicBezTo>
                  <a:cubicBezTo>
                    <a:pt x="481" y="49"/>
                    <a:pt x="338"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8"/>
            <p:cNvSpPr/>
            <p:nvPr/>
          </p:nvSpPr>
          <p:spPr>
            <a:xfrm>
              <a:off x="8007919" y="545143"/>
              <a:ext cx="22060" cy="19154"/>
            </a:xfrm>
            <a:custGeom>
              <a:rect b="b" l="l" r="r" t="t"/>
              <a:pathLst>
                <a:path extrusionOk="0" h="435" w="501">
                  <a:moveTo>
                    <a:pt x="224" y="0"/>
                  </a:moveTo>
                  <a:cubicBezTo>
                    <a:pt x="203" y="0"/>
                    <a:pt x="183" y="2"/>
                    <a:pt x="167" y="6"/>
                  </a:cubicBezTo>
                  <a:cubicBezTo>
                    <a:pt x="72" y="18"/>
                    <a:pt x="1" y="125"/>
                    <a:pt x="24" y="221"/>
                  </a:cubicBezTo>
                  <a:cubicBezTo>
                    <a:pt x="60" y="340"/>
                    <a:pt x="167" y="435"/>
                    <a:pt x="298" y="435"/>
                  </a:cubicBezTo>
                  <a:cubicBezTo>
                    <a:pt x="417" y="387"/>
                    <a:pt x="501" y="268"/>
                    <a:pt x="489" y="137"/>
                  </a:cubicBezTo>
                  <a:cubicBezTo>
                    <a:pt x="479" y="48"/>
                    <a:pt x="329"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8"/>
            <p:cNvSpPr/>
            <p:nvPr/>
          </p:nvSpPr>
          <p:spPr>
            <a:xfrm>
              <a:off x="7981192" y="561655"/>
              <a:ext cx="27300" cy="29414"/>
            </a:xfrm>
            <a:custGeom>
              <a:rect b="b" l="l" r="r" t="t"/>
              <a:pathLst>
                <a:path extrusionOk="0" h="668" w="620">
                  <a:moveTo>
                    <a:pt x="262" y="0"/>
                  </a:moveTo>
                  <a:cubicBezTo>
                    <a:pt x="108" y="0"/>
                    <a:pt x="0" y="262"/>
                    <a:pt x="0" y="417"/>
                  </a:cubicBezTo>
                  <a:cubicBezTo>
                    <a:pt x="0" y="560"/>
                    <a:pt x="108" y="667"/>
                    <a:pt x="262" y="667"/>
                  </a:cubicBezTo>
                  <a:cubicBezTo>
                    <a:pt x="441" y="643"/>
                    <a:pt x="584" y="512"/>
                    <a:pt x="620" y="334"/>
                  </a:cubicBezTo>
                  <a:cubicBezTo>
                    <a:pt x="584" y="155"/>
                    <a:pt x="441" y="24"/>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8"/>
            <p:cNvSpPr/>
            <p:nvPr/>
          </p:nvSpPr>
          <p:spPr>
            <a:xfrm>
              <a:off x="7950237" y="565001"/>
              <a:ext cx="14222" cy="14839"/>
            </a:xfrm>
            <a:custGeom>
              <a:rect b="b" l="l" r="r" t="t"/>
              <a:pathLst>
                <a:path extrusionOk="0" h="337" w="323">
                  <a:moveTo>
                    <a:pt x="176" y="0"/>
                  </a:moveTo>
                  <a:cubicBezTo>
                    <a:pt x="162" y="0"/>
                    <a:pt x="147" y="3"/>
                    <a:pt x="132" y="8"/>
                  </a:cubicBezTo>
                  <a:cubicBezTo>
                    <a:pt x="49" y="55"/>
                    <a:pt x="1" y="151"/>
                    <a:pt x="13" y="234"/>
                  </a:cubicBezTo>
                  <a:cubicBezTo>
                    <a:pt x="60" y="300"/>
                    <a:pt x="130" y="336"/>
                    <a:pt x="199" y="336"/>
                  </a:cubicBezTo>
                  <a:cubicBezTo>
                    <a:pt x="216" y="336"/>
                    <a:pt x="234" y="334"/>
                    <a:pt x="251" y="329"/>
                  </a:cubicBezTo>
                  <a:cubicBezTo>
                    <a:pt x="322" y="305"/>
                    <a:pt x="322" y="151"/>
                    <a:pt x="299" y="91"/>
                  </a:cubicBezTo>
                  <a:cubicBezTo>
                    <a:pt x="280" y="34"/>
                    <a:pt x="231" y="0"/>
                    <a:pt x="1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8"/>
            <p:cNvSpPr/>
            <p:nvPr/>
          </p:nvSpPr>
          <p:spPr>
            <a:xfrm>
              <a:off x="8038874" y="663898"/>
              <a:ext cx="171463" cy="171991"/>
            </a:xfrm>
            <a:custGeom>
              <a:rect b="b" l="l" r="r" t="t"/>
              <a:pathLst>
                <a:path extrusionOk="0" h="3906" w="3894">
                  <a:moveTo>
                    <a:pt x="1953" y="0"/>
                  </a:moveTo>
                  <a:cubicBezTo>
                    <a:pt x="1846" y="0"/>
                    <a:pt x="1762" y="71"/>
                    <a:pt x="1762" y="155"/>
                  </a:cubicBezTo>
                  <a:cubicBezTo>
                    <a:pt x="1762" y="238"/>
                    <a:pt x="1822" y="274"/>
                    <a:pt x="1905" y="286"/>
                  </a:cubicBezTo>
                  <a:lnTo>
                    <a:pt x="1905" y="702"/>
                  </a:lnTo>
                  <a:cubicBezTo>
                    <a:pt x="1774" y="702"/>
                    <a:pt x="1655" y="726"/>
                    <a:pt x="1536" y="774"/>
                  </a:cubicBezTo>
                  <a:cubicBezTo>
                    <a:pt x="1524" y="750"/>
                    <a:pt x="1512" y="726"/>
                    <a:pt x="1500" y="702"/>
                  </a:cubicBezTo>
                  <a:lnTo>
                    <a:pt x="1334" y="298"/>
                  </a:lnTo>
                  <a:cubicBezTo>
                    <a:pt x="1325" y="277"/>
                    <a:pt x="1307" y="268"/>
                    <a:pt x="1288" y="268"/>
                  </a:cubicBezTo>
                  <a:cubicBezTo>
                    <a:pt x="1252" y="268"/>
                    <a:pt x="1215" y="299"/>
                    <a:pt x="1238" y="345"/>
                  </a:cubicBezTo>
                  <a:lnTo>
                    <a:pt x="1441" y="822"/>
                  </a:lnTo>
                  <a:cubicBezTo>
                    <a:pt x="1322" y="881"/>
                    <a:pt x="1226" y="964"/>
                    <a:pt x="1143" y="1048"/>
                  </a:cubicBezTo>
                  <a:lnTo>
                    <a:pt x="1060" y="976"/>
                  </a:lnTo>
                  <a:lnTo>
                    <a:pt x="822" y="738"/>
                  </a:lnTo>
                  <a:cubicBezTo>
                    <a:pt x="869" y="679"/>
                    <a:pt x="869" y="595"/>
                    <a:pt x="822" y="536"/>
                  </a:cubicBezTo>
                  <a:cubicBezTo>
                    <a:pt x="792" y="522"/>
                    <a:pt x="762" y="516"/>
                    <a:pt x="733" y="516"/>
                  </a:cubicBezTo>
                  <a:cubicBezTo>
                    <a:pt x="587" y="516"/>
                    <a:pt x="466" y="673"/>
                    <a:pt x="536" y="822"/>
                  </a:cubicBezTo>
                  <a:cubicBezTo>
                    <a:pt x="562" y="842"/>
                    <a:pt x="593" y="852"/>
                    <a:pt x="624" y="852"/>
                  </a:cubicBezTo>
                  <a:cubicBezTo>
                    <a:pt x="664" y="852"/>
                    <a:pt x="705" y="836"/>
                    <a:pt x="738" y="810"/>
                  </a:cubicBezTo>
                  <a:lnTo>
                    <a:pt x="1060" y="1131"/>
                  </a:lnTo>
                  <a:cubicBezTo>
                    <a:pt x="988" y="1226"/>
                    <a:pt x="929" y="1334"/>
                    <a:pt x="881" y="1441"/>
                  </a:cubicBezTo>
                  <a:lnTo>
                    <a:pt x="750" y="1393"/>
                  </a:lnTo>
                  <a:lnTo>
                    <a:pt x="345" y="1226"/>
                  </a:lnTo>
                  <a:cubicBezTo>
                    <a:pt x="339" y="1224"/>
                    <a:pt x="333" y="1223"/>
                    <a:pt x="326" y="1223"/>
                  </a:cubicBezTo>
                  <a:cubicBezTo>
                    <a:pt x="277" y="1223"/>
                    <a:pt x="246" y="1300"/>
                    <a:pt x="310" y="1322"/>
                  </a:cubicBezTo>
                  <a:lnTo>
                    <a:pt x="845" y="1548"/>
                  </a:lnTo>
                  <a:cubicBezTo>
                    <a:pt x="810" y="1655"/>
                    <a:pt x="786" y="1774"/>
                    <a:pt x="786" y="1893"/>
                  </a:cubicBezTo>
                  <a:lnTo>
                    <a:pt x="286" y="1893"/>
                  </a:lnTo>
                  <a:cubicBezTo>
                    <a:pt x="286" y="1822"/>
                    <a:pt x="226" y="1762"/>
                    <a:pt x="155" y="1750"/>
                  </a:cubicBezTo>
                  <a:cubicBezTo>
                    <a:pt x="72" y="1750"/>
                    <a:pt x="0" y="1845"/>
                    <a:pt x="0" y="1953"/>
                  </a:cubicBezTo>
                  <a:cubicBezTo>
                    <a:pt x="0" y="2060"/>
                    <a:pt x="72" y="2155"/>
                    <a:pt x="155" y="2155"/>
                  </a:cubicBezTo>
                  <a:cubicBezTo>
                    <a:pt x="238" y="2155"/>
                    <a:pt x="274" y="2084"/>
                    <a:pt x="298" y="2000"/>
                  </a:cubicBezTo>
                  <a:lnTo>
                    <a:pt x="798" y="2000"/>
                  </a:lnTo>
                  <a:cubicBezTo>
                    <a:pt x="798" y="2119"/>
                    <a:pt x="834" y="2226"/>
                    <a:pt x="869" y="2346"/>
                  </a:cubicBezTo>
                  <a:lnTo>
                    <a:pt x="715" y="2405"/>
                  </a:lnTo>
                  <a:lnTo>
                    <a:pt x="310" y="2572"/>
                  </a:lnTo>
                  <a:cubicBezTo>
                    <a:pt x="256" y="2593"/>
                    <a:pt x="280" y="2682"/>
                    <a:pt x="337" y="2682"/>
                  </a:cubicBezTo>
                  <a:cubicBezTo>
                    <a:pt x="344" y="2682"/>
                    <a:pt x="350" y="2681"/>
                    <a:pt x="357" y="2679"/>
                  </a:cubicBezTo>
                  <a:lnTo>
                    <a:pt x="917" y="2441"/>
                  </a:lnTo>
                  <a:cubicBezTo>
                    <a:pt x="965" y="2536"/>
                    <a:pt x="1036" y="2631"/>
                    <a:pt x="1119" y="2703"/>
                  </a:cubicBezTo>
                  <a:lnTo>
                    <a:pt x="976" y="2846"/>
                  </a:lnTo>
                  <a:lnTo>
                    <a:pt x="738" y="3096"/>
                  </a:lnTo>
                  <a:cubicBezTo>
                    <a:pt x="709" y="3072"/>
                    <a:pt x="673" y="3060"/>
                    <a:pt x="637" y="3060"/>
                  </a:cubicBezTo>
                  <a:cubicBezTo>
                    <a:pt x="601" y="3060"/>
                    <a:pt x="566" y="3072"/>
                    <a:pt x="536" y="3096"/>
                  </a:cubicBezTo>
                  <a:cubicBezTo>
                    <a:pt x="488" y="3167"/>
                    <a:pt x="500" y="3274"/>
                    <a:pt x="584" y="3334"/>
                  </a:cubicBezTo>
                  <a:cubicBezTo>
                    <a:pt x="613" y="3377"/>
                    <a:pt x="664" y="3403"/>
                    <a:pt x="718" y="3403"/>
                  </a:cubicBezTo>
                  <a:cubicBezTo>
                    <a:pt x="753" y="3403"/>
                    <a:pt x="789" y="3393"/>
                    <a:pt x="822" y="3369"/>
                  </a:cubicBezTo>
                  <a:cubicBezTo>
                    <a:pt x="869" y="3310"/>
                    <a:pt x="857" y="3227"/>
                    <a:pt x="810" y="3167"/>
                  </a:cubicBezTo>
                  <a:lnTo>
                    <a:pt x="1203" y="2786"/>
                  </a:lnTo>
                  <a:cubicBezTo>
                    <a:pt x="1286" y="2858"/>
                    <a:pt x="1381" y="2905"/>
                    <a:pt x="1477" y="2953"/>
                  </a:cubicBezTo>
                  <a:lnTo>
                    <a:pt x="1393" y="3155"/>
                  </a:lnTo>
                  <a:lnTo>
                    <a:pt x="1238" y="3560"/>
                  </a:lnTo>
                  <a:cubicBezTo>
                    <a:pt x="1216" y="3598"/>
                    <a:pt x="1251" y="3626"/>
                    <a:pt x="1286" y="3626"/>
                  </a:cubicBezTo>
                  <a:cubicBezTo>
                    <a:pt x="1306" y="3626"/>
                    <a:pt x="1325" y="3617"/>
                    <a:pt x="1334" y="3596"/>
                  </a:cubicBezTo>
                  <a:lnTo>
                    <a:pt x="1584" y="2988"/>
                  </a:lnTo>
                  <a:cubicBezTo>
                    <a:pt x="1679" y="3012"/>
                    <a:pt x="1786" y="3036"/>
                    <a:pt x="1893" y="3036"/>
                  </a:cubicBezTo>
                  <a:lnTo>
                    <a:pt x="1893" y="3620"/>
                  </a:lnTo>
                  <a:cubicBezTo>
                    <a:pt x="1810" y="3631"/>
                    <a:pt x="1750" y="3691"/>
                    <a:pt x="1750" y="3762"/>
                  </a:cubicBezTo>
                  <a:cubicBezTo>
                    <a:pt x="1750" y="3822"/>
                    <a:pt x="1834" y="3905"/>
                    <a:pt x="1953" y="3905"/>
                  </a:cubicBezTo>
                  <a:cubicBezTo>
                    <a:pt x="2060" y="3905"/>
                    <a:pt x="2155" y="3846"/>
                    <a:pt x="2155" y="3762"/>
                  </a:cubicBezTo>
                  <a:cubicBezTo>
                    <a:pt x="2155" y="3679"/>
                    <a:pt x="2084" y="3631"/>
                    <a:pt x="2000" y="3620"/>
                  </a:cubicBezTo>
                  <a:lnTo>
                    <a:pt x="2000" y="3024"/>
                  </a:lnTo>
                  <a:cubicBezTo>
                    <a:pt x="2108" y="3012"/>
                    <a:pt x="2215" y="2988"/>
                    <a:pt x="2310" y="2953"/>
                  </a:cubicBezTo>
                  <a:cubicBezTo>
                    <a:pt x="2346" y="3036"/>
                    <a:pt x="2369" y="3108"/>
                    <a:pt x="2405" y="3191"/>
                  </a:cubicBezTo>
                  <a:lnTo>
                    <a:pt x="2572" y="3584"/>
                  </a:lnTo>
                  <a:cubicBezTo>
                    <a:pt x="2580" y="3609"/>
                    <a:pt x="2598" y="3620"/>
                    <a:pt x="2616" y="3620"/>
                  </a:cubicBezTo>
                  <a:cubicBezTo>
                    <a:pt x="2649" y="3620"/>
                    <a:pt x="2682" y="3586"/>
                    <a:pt x="2667" y="3548"/>
                  </a:cubicBezTo>
                  <a:lnTo>
                    <a:pt x="2405" y="2917"/>
                  </a:lnTo>
                  <a:cubicBezTo>
                    <a:pt x="2500" y="2869"/>
                    <a:pt x="2596" y="2822"/>
                    <a:pt x="2679" y="2750"/>
                  </a:cubicBezTo>
                  <a:lnTo>
                    <a:pt x="2846" y="2917"/>
                  </a:lnTo>
                  <a:lnTo>
                    <a:pt x="3084" y="3167"/>
                  </a:lnTo>
                  <a:cubicBezTo>
                    <a:pt x="3036" y="3215"/>
                    <a:pt x="3036" y="3310"/>
                    <a:pt x="3084" y="3369"/>
                  </a:cubicBezTo>
                  <a:cubicBezTo>
                    <a:pt x="3112" y="3389"/>
                    <a:pt x="3147" y="3398"/>
                    <a:pt x="3181" y="3398"/>
                  </a:cubicBezTo>
                  <a:cubicBezTo>
                    <a:pt x="3233" y="3398"/>
                    <a:pt x="3286" y="3377"/>
                    <a:pt x="3322" y="3334"/>
                  </a:cubicBezTo>
                  <a:cubicBezTo>
                    <a:pt x="3393" y="3274"/>
                    <a:pt x="3417" y="3167"/>
                    <a:pt x="3358" y="3084"/>
                  </a:cubicBezTo>
                  <a:cubicBezTo>
                    <a:pt x="3328" y="3060"/>
                    <a:pt x="3295" y="3048"/>
                    <a:pt x="3262" y="3048"/>
                  </a:cubicBezTo>
                  <a:cubicBezTo>
                    <a:pt x="3230" y="3048"/>
                    <a:pt x="3197" y="3060"/>
                    <a:pt x="3167" y="3084"/>
                  </a:cubicBezTo>
                  <a:lnTo>
                    <a:pt x="2762" y="2679"/>
                  </a:lnTo>
                  <a:cubicBezTo>
                    <a:pt x="2834" y="2607"/>
                    <a:pt x="2905" y="2512"/>
                    <a:pt x="2965" y="2417"/>
                  </a:cubicBezTo>
                  <a:lnTo>
                    <a:pt x="3143" y="2500"/>
                  </a:lnTo>
                  <a:lnTo>
                    <a:pt x="3548" y="2667"/>
                  </a:lnTo>
                  <a:cubicBezTo>
                    <a:pt x="3555" y="2669"/>
                    <a:pt x="3562" y="2670"/>
                    <a:pt x="3568" y="2670"/>
                  </a:cubicBezTo>
                  <a:cubicBezTo>
                    <a:pt x="3626" y="2670"/>
                    <a:pt x="3648" y="2581"/>
                    <a:pt x="3584" y="2560"/>
                  </a:cubicBezTo>
                  <a:lnTo>
                    <a:pt x="3012" y="2322"/>
                  </a:lnTo>
                  <a:cubicBezTo>
                    <a:pt x="3060" y="2226"/>
                    <a:pt x="3096" y="2107"/>
                    <a:pt x="3108" y="2000"/>
                  </a:cubicBezTo>
                  <a:lnTo>
                    <a:pt x="3608" y="2000"/>
                  </a:lnTo>
                  <a:cubicBezTo>
                    <a:pt x="3620" y="2084"/>
                    <a:pt x="3679" y="2143"/>
                    <a:pt x="3751" y="2143"/>
                  </a:cubicBezTo>
                  <a:cubicBezTo>
                    <a:pt x="3810" y="2143"/>
                    <a:pt x="3893" y="2060"/>
                    <a:pt x="3893" y="1941"/>
                  </a:cubicBezTo>
                  <a:cubicBezTo>
                    <a:pt x="3893" y="1834"/>
                    <a:pt x="3834" y="1750"/>
                    <a:pt x="3751" y="1750"/>
                  </a:cubicBezTo>
                  <a:cubicBezTo>
                    <a:pt x="3691" y="1750"/>
                    <a:pt x="3643" y="1810"/>
                    <a:pt x="3620" y="1893"/>
                  </a:cubicBezTo>
                  <a:lnTo>
                    <a:pt x="3120" y="1893"/>
                  </a:lnTo>
                  <a:cubicBezTo>
                    <a:pt x="3120" y="1774"/>
                    <a:pt x="3096" y="1655"/>
                    <a:pt x="3048" y="1548"/>
                  </a:cubicBezTo>
                  <a:lnTo>
                    <a:pt x="3203" y="1488"/>
                  </a:lnTo>
                  <a:lnTo>
                    <a:pt x="3596" y="1322"/>
                  </a:lnTo>
                  <a:cubicBezTo>
                    <a:pt x="3657" y="1301"/>
                    <a:pt x="3631" y="1219"/>
                    <a:pt x="3584" y="1219"/>
                  </a:cubicBezTo>
                  <a:cubicBezTo>
                    <a:pt x="3577" y="1219"/>
                    <a:pt x="3568" y="1221"/>
                    <a:pt x="3560" y="1226"/>
                  </a:cubicBezTo>
                  <a:lnTo>
                    <a:pt x="3012" y="1453"/>
                  </a:lnTo>
                  <a:cubicBezTo>
                    <a:pt x="2965" y="1345"/>
                    <a:pt x="2893" y="1238"/>
                    <a:pt x="2822" y="1155"/>
                  </a:cubicBezTo>
                  <a:lnTo>
                    <a:pt x="2929" y="1048"/>
                  </a:lnTo>
                  <a:lnTo>
                    <a:pt x="3167" y="810"/>
                  </a:lnTo>
                  <a:cubicBezTo>
                    <a:pt x="3201" y="836"/>
                    <a:pt x="3242" y="852"/>
                    <a:pt x="3282" y="852"/>
                  </a:cubicBezTo>
                  <a:cubicBezTo>
                    <a:pt x="3313" y="852"/>
                    <a:pt x="3343" y="842"/>
                    <a:pt x="3370" y="822"/>
                  </a:cubicBezTo>
                  <a:cubicBezTo>
                    <a:pt x="3447" y="666"/>
                    <a:pt x="3335" y="510"/>
                    <a:pt x="3187" y="510"/>
                  </a:cubicBezTo>
                  <a:cubicBezTo>
                    <a:pt x="3154" y="510"/>
                    <a:pt x="3119" y="518"/>
                    <a:pt x="3084" y="536"/>
                  </a:cubicBezTo>
                  <a:cubicBezTo>
                    <a:pt x="3048" y="595"/>
                    <a:pt x="3048" y="679"/>
                    <a:pt x="3084" y="726"/>
                  </a:cubicBezTo>
                  <a:lnTo>
                    <a:pt x="2750" y="1072"/>
                  </a:lnTo>
                  <a:cubicBezTo>
                    <a:pt x="2655" y="988"/>
                    <a:pt x="2560" y="917"/>
                    <a:pt x="2465" y="857"/>
                  </a:cubicBezTo>
                  <a:lnTo>
                    <a:pt x="2512" y="738"/>
                  </a:lnTo>
                  <a:lnTo>
                    <a:pt x="2679" y="345"/>
                  </a:lnTo>
                  <a:cubicBezTo>
                    <a:pt x="2694" y="299"/>
                    <a:pt x="2655" y="268"/>
                    <a:pt x="2618" y="268"/>
                  </a:cubicBezTo>
                  <a:cubicBezTo>
                    <a:pt x="2599" y="268"/>
                    <a:pt x="2580" y="277"/>
                    <a:pt x="2572" y="298"/>
                  </a:cubicBezTo>
                  <a:cubicBezTo>
                    <a:pt x="2500" y="464"/>
                    <a:pt x="2441" y="643"/>
                    <a:pt x="2369" y="810"/>
                  </a:cubicBezTo>
                  <a:cubicBezTo>
                    <a:pt x="2250" y="750"/>
                    <a:pt x="2131" y="714"/>
                    <a:pt x="2012" y="702"/>
                  </a:cubicBezTo>
                  <a:lnTo>
                    <a:pt x="2012" y="286"/>
                  </a:lnTo>
                  <a:cubicBezTo>
                    <a:pt x="2096" y="274"/>
                    <a:pt x="2155" y="214"/>
                    <a:pt x="2155" y="155"/>
                  </a:cubicBezTo>
                  <a:cubicBezTo>
                    <a:pt x="2155" y="83"/>
                    <a:pt x="2072" y="0"/>
                    <a:pt x="1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8"/>
            <p:cNvSpPr/>
            <p:nvPr/>
          </p:nvSpPr>
          <p:spPr>
            <a:xfrm>
              <a:off x="8089203" y="715768"/>
              <a:ext cx="20475" cy="21532"/>
            </a:xfrm>
            <a:custGeom>
              <a:rect b="b" l="l" r="r" t="t"/>
              <a:pathLst>
                <a:path extrusionOk="0" h="489" w="465">
                  <a:moveTo>
                    <a:pt x="191" y="1"/>
                  </a:moveTo>
                  <a:cubicBezTo>
                    <a:pt x="95" y="1"/>
                    <a:pt x="0" y="191"/>
                    <a:pt x="0" y="298"/>
                  </a:cubicBezTo>
                  <a:cubicBezTo>
                    <a:pt x="0" y="406"/>
                    <a:pt x="95" y="489"/>
                    <a:pt x="191" y="489"/>
                  </a:cubicBezTo>
                  <a:cubicBezTo>
                    <a:pt x="322" y="477"/>
                    <a:pt x="429" y="370"/>
                    <a:pt x="464" y="251"/>
                  </a:cubicBezTo>
                  <a:cubicBezTo>
                    <a:pt x="429" y="120"/>
                    <a:pt x="322" y="25"/>
                    <a:pt x="1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8"/>
            <p:cNvSpPr/>
            <p:nvPr/>
          </p:nvSpPr>
          <p:spPr>
            <a:xfrm>
              <a:off x="8120114" y="705200"/>
              <a:ext cx="16292" cy="14311"/>
            </a:xfrm>
            <a:custGeom>
              <a:rect b="b" l="l" r="r" t="t"/>
              <a:pathLst>
                <a:path extrusionOk="0" h="325" w="370">
                  <a:moveTo>
                    <a:pt x="162" y="0"/>
                  </a:moveTo>
                  <a:cubicBezTo>
                    <a:pt x="151" y="0"/>
                    <a:pt x="141" y="1"/>
                    <a:pt x="132" y="3"/>
                  </a:cubicBezTo>
                  <a:cubicBezTo>
                    <a:pt x="60" y="15"/>
                    <a:pt x="1" y="86"/>
                    <a:pt x="24" y="157"/>
                  </a:cubicBezTo>
                  <a:cubicBezTo>
                    <a:pt x="48" y="253"/>
                    <a:pt x="132" y="312"/>
                    <a:pt x="227" y="324"/>
                  </a:cubicBezTo>
                  <a:cubicBezTo>
                    <a:pt x="322" y="276"/>
                    <a:pt x="370" y="193"/>
                    <a:pt x="370" y="98"/>
                  </a:cubicBezTo>
                  <a:cubicBezTo>
                    <a:pt x="359" y="36"/>
                    <a:pt x="240" y="0"/>
                    <a:pt x="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8"/>
            <p:cNvSpPr/>
            <p:nvPr/>
          </p:nvSpPr>
          <p:spPr>
            <a:xfrm>
              <a:off x="8122756" y="727700"/>
              <a:ext cx="10524" cy="10788"/>
            </a:xfrm>
            <a:custGeom>
              <a:rect b="b" l="l" r="r" t="t"/>
              <a:pathLst>
                <a:path extrusionOk="0" h="245" w="239">
                  <a:moveTo>
                    <a:pt x="121" y="1"/>
                  </a:moveTo>
                  <a:cubicBezTo>
                    <a:pt x="112" y="1"/>
                    <a:pt x="104" y="2"/>
                    <a:pt x="95" y="4"/>
                  </a:cubicBezTo>
                  <a:cubicBezTo>
                    <a:pt x="36" y="39"/>
                    <a:pt x="0" y="111"/>
                    <a:pt x="12" y="170"/>
                  </a:cubicBezTo>
                  <a:cubicBezTo>
                    <a:pt x="42" y="220"/>
                    <a:pt x="96" y="245"/>
                    <a:pt x="155" y="245"/>
                  </a:cubicBezTo>
                  <a:cubicBezTo>
                    <a:pt x="167" y="245"/>
                    <a:pt x="179" y="244"/>
                    <a:pt x="191" y="242"/>
                  </a:cubicBezTo>
                  <a:cubicBezTo>
                    <a:pt x="238" y="230"/>
                    <a:pt x="238" y="111"/>
                    <a:pt x="226" y="63"/>
                  </a:cubicBezTo>
                  <a:cubicBezTo>
                    <a:pt x="207" y="24"/>
                    <a:pt x="162" y="1"/>
                    <a:pt x="1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8"/>
            <p:cNvSpPr/>
            <p:nvPr/>
          </p:nvSpPr>
          <p:spPr>
            <a:xfrm>
              <a:off x="8089203" y="747119"/>
              <a:ext cx="10524" cy="10788"/>
            </a:xfrm>
            <a:custGeom>
              <a:rect b="b" l="l" r="r" t="t"/>
              <a:pathLst>
                <a:path extrusionOk="0" h="245" w="239">
                  <a:moveTo>
                    <a:pt x="120" y="0"/>
                  </a:moveTo>
                  <a:cubicBezTo>
                    <a:pt x="112" y="0"/>
                    <a:pt x="104" y="1"/>
                    <a:pt x="95" y="3"/>
                  </a:cubicBezTo>
                  <a:cubicBezTo>
                    <a:pt x="36" y="39"/>
                    <a:pt x="0" y="110"/>
                    <a:pt x="12" y="170"/>
                  </a:cubicBezTo>
                  <a:cubicBezTo>
                    <a:pt x="42" y="219"/>
                    <a:pt x="96" y="244"/>
                    <a:pt x="148" y="244"/>
                  </a:cubicBezTo>
                  <a:cubicBezTo>
                    <a:pt x="159" y="244"/>
                    <a:pt x="169" y="243"/>
                    <a:pt x="179" y="241"/>
                  </a:cubicBezTo>
                  <a:cubicBezTo>
                    <a:pt x="226" y="217"/>
                    <a:pt x="238" y="110"/>
                    <a:pt x="214" y="63"/>
                  </a:cubicBezTo>
                  <a:cubicBezTo>
                    <a:pt x="195" y="23"/>
                    <a:pt x="159" y="0"/>
                    <a:pt x="1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8"/>
            <p:cNvSpPr/>
            <p:nvPr/>
          </p:nvSpPr>
          <p:spPr>
            <a:xfrm>
              <a:off x="8140545" y="722593"/>
              <a:ext cx="19991" cy="21532"/>
            </a:xfrm>
            <a:custGeom>
              <a:rect b="b" l="l" r="r" t="t"/>
              <a:pathLst>
                <a:path extrusionOk="0" h="489" w="454">
                  <a:moveTo>
                    <a:pt x="191" y="1"/>
                  </a:moveTo>
                  <a:cubicBezTo>
                    <a:pt x="84" y="1"/>
                    <a:pt x="1" y="191"/>
                    <a:pt x="1" y="298"/>
                  </a:cubicBezTo>
                  <a:cubicBezTo>
                    <a:pt x="1" y="405"/>
                    <a:pt x="84" y="489"/>
                    <a:pt x="191" y="489"/>
                  </a:cubicBezTo>
                  <a:cubicBezTo>
                    <a:pt x="322" y="465"/>
                    <a:pt x="430" y="370"/>
                    <a:pt x="453" y="239"/>
                  </a:cubicBezTo>
                  <a:cubicBezTo>
                    <a:pt x="430" y="108"/>
                    <a:pt x="322" y="12"/>
                    <a:pt x="1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8"/>
            <p:cNvSpPr/>
            <p:nvPr/>
          </p:nvSpPr>
          <p:spPr>
            <a:xfrm>
              <a:off x="8112276" y="745577"/>
              <a:ext cx="15764" cy="14267"/>
            </a:xfrm>
            <a:custGeom>
              <a:rect b="b" l="l" r="r" t="t"/>
              <a:pathLst>
                <a:path extrusionOk="0" h="324" w="358">
                  <a:moveTo>
                    <a:pt x="150" y="0"/>
                  </a:moveTo>
                  <a:cubicBezTo>
                    <a:pt x="139" y="0"/>
                    <a:pt x="128" y="1"/>
                    <a:pt x="119" y="2"/>
                  </a:cubicBezTo>
                  <a:cubicBezTo>
                    <a:pt x="48" y="14"/>
                    <a:pt x="0" y="86"/>
                    <a:pt x="12" y="169"/>
                  </a:cubicBezTo>
                  <a:cubicBezTo>
                    <a:pt x="36" y="252"/>
                    <a:pt x="119" y="324"/>
                    <a:pt x="214" y="324"/>
                  </a:cubicBezTo>
                  <a:cubicBezTo>
                    <a:pt x="310" y="288"/>
                    <a:pt x="357" y="193"/>
                    <a:pt x="357" y="98"/>
                  </a:cubicBezTo>
                  <a:cubicBezTo>
                    <a:pt x="347" y="35"/>
                    <a:pt x="228" y="0"/>
                    <a:pt x="1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8"/>
            <p:cNvSpPr/>
            <p:nvPr/>
          </p:nvSpPr>
          <p:spPr>
            <a:xfrm>
              <a:off x="8144772" y="752887"/>
              <a:ext cx="15764" cy="14311"/>
            </a:xfrm>
            <a:custGeom>
              <a:rect b="b" l="l" r="r" t="t"/>
              <a:pathLst>
                <a:path extrusionOk="0" h="325" w="358">
                  <a:moveTo>
                    <a:pt x="150" y="1"/>
                  </a:moveTo>
                  <a:cubicBezTo>
                    <a:pt x="139" y="1"/>
                    <a:pt x="128" y="2"/>
                    <a:pt x="119" y="3"/>
                  </a:cubicBezTo>
                  <a:cubicBezTo>
                    <a:pt x="48" y="15"/>
                    <a:pt x="0" y="86"/>
                    <a:pt x="12" y="158"/>
                  </a:cubicBezTo>
                  <a:cubicBezTo>
                    <a:pt x="36" y="253"/>
                    <a:pt x="119" y="313"/>
                    <a:pt x="215" y="325"/>
                  </a:cubicBezTo>
                  <a:cubicBezTo>
                    <a:pt x="310" y="277"/>
                    <a:pt x="357" y="194"/>
                    <a:pt x="357" y="98"/>
                  </a:cubicBezTo>
                  <a:cubicBezTo>
                    <a:pt x="347" y="36"/>
                    <a:pt x="228" y="1"/>
                    <a:pt x="1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8"/>
            <p:cNvSpPr/>
            <p:nvPr/>
          </p:nvSpPr>
          <p:spPr>
            <a:xfrm>
              <a:off x="8124825" y="765040"/>
              <a:ext cx="20519" cy="21576"/>
            </a:xfrm>
            <a:custGeom>
              <a:rect b="b" l="l" r="r" t="t"/>
              <a:pathLst>
                <a:path extrusionOk="0" h="490" w="466">
                  <a:moveTo>
                    <a:pt x="191" y="1"/>
                  </a:moveTo>
                  <a:cubicBezTo>
                    <a:pt x="84" y="1"/>
                    <a:pt x="1" y="191"/>
                    <a:pt x="1" y="299"/>
                  </a:cubicBezTo>
                  <a:cubicBezTo>
                    <a:pt x="1" y="406"/>
                    <a:pt x="84" y="489"/>
                    <a:pt x="191" y="489"/>
                  </a:cubicBezTo>
                  <a:cubicBezTo>
                    <a:pt x="322" y="465"/>
                    <a:pt x="429" y="370"/>
                    <a:pt x="465" y="239"/>
                  </a:cubicBezTo>
                  <a:cubicBezTo>
                    <a:pt x="429" y="108"/>
                    <a:pt x="322" y="13"/>
                    <a:pt x="1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8"/>
            <p:cNvSpPr/>
            <p:nvPr/>
          </p:nvSpPr>
          <p:spPr>
            <a:xfrm>
              <a:off x="8102281" y="767285"/>
              <a:ext cx="10524" cy="11052"/>
            </a:xfrm>
            <a:custGeom>
              <a:rect b="b" l="l" r="r" t="t"/>
              <a:pathLst>
                <a:path extrusionOk="0" h="251" w="239">
                  <a:moveTo>
                    <a:pt x="133" y="0"/>
                  </a:moveTo>
                  <a:cubicBezTo>
                    <a:pt x="121" y="0"/>
                    <a:pt x="108" y="3"/>
                    <a:pt x="96" y="9"/>
                  </a:cubicBezTo>
                  <a:cubicBezTo>
                    <a:pt x="37" y="45"/>
                    <a:pt x="1" y="105"/>
                    <a:pt x="13" y="176"/>
                  </a:cubicBezTo>
                  <a:cubicBezTo>
                    <a:pt x="42" y="226"/>
                    <a:pt x="97" y="251"/>
                    <a:pt x="149" y="251"/>
                  </a:cubicBezTo>
                  <a:cubicBezTo>
                    <a:pt x="159" y="251"/>
                    <a:pt x="169" y="250"/>
                    <a:pt x="179" y="248"/>
                  </a:cubicBezTo>
                  <a:cubicBezTo>
                    <a:pt x="227" y="224"/>
                    <a:pt x="239" y="117"/>
                    <a:pt x="215" y="69"/>
                  </a:cubicBezTo>
                  <a:cubicBezTo>
                    <a:pt x="197" y="25"/>
                    <a:pt x="167" y="0"/>
                    <a:pt x="1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8"/>
            <p:cNvSpPr/>
            <p:nvPr/>
          </p:nvSpPr>
          <p:spPr>
            <a:xfrm>
              <a:off x="8125354" y="400012"/>
              <a:ext cx="269523" cy="268158"/>
            </a:xfrm>
            <a:custGeom>
              <a:rect b="b" l="l" r="r" t="t"/>
              <a:pathLst>
                <a:path extrusionOk="0" h="6090" w="6121">
                  <a:moveTo>
                    <a:pt x="3384" y="0"/>
                  </a:moveTo>
                  <a:cubicBezTo>
                    <a:pt x="3241" y="0"/>
                    <a:pt x="3119" y="77"/>
                    <a:pt x="3108" y="183"/>
                  </a:cubicBezTo>
                  <a:cubicBezTo>
                    <a:pt x="3108" y="302"/>
                    <a:pt x="3192" y="409"/>
                    <a:pt x="3311" y="433"/>
                  </a:cubicBezTo>
                  <a:lnTo>
                    <a:pt x="3227" y="1076"/>
                  </a:lnTo>
                  <a:cubicBezTo>
                    <a:pt x="3163" y="1068"/>
                    <a:pt x="3099" y="1064"/>
                    <a:pt x="3035" y="1064"/>
                  </a:cubicBezTo>
                  <a:cubicBezTo>
                    <a:pt x="2898" y="1064"/>
                    <a:pt x="2762" y="1083"/>
                    <a:pt x="2632" y="1123"/>
                  </a:cubicBezTo>
                  <a:cubicBezTo>
                    <a:pt x="2620" y="1076"/>
                    <a:pt x="2608" y="1040"/>
                    <a:pt x="2596" y="992"/>
                  </a:cubicBezTo>
                  <a:cubicBezTo>
                    <a:pt x="2537" y="778"/>
                    <a:pt x="2477" y="552"/>
                    <a:pt x="2418" y="338"/>
                  </a:cubicBezTo>
                  <a:cubicBezTo>
                    <a:pt x="2403" y="294"/>
                    <a:pt x="2368" y="274"/>
                    <a:pt x="2334" y="274"/>
                  </a:cubicBezTo>
                  <a:cubicBezTo>
                    <a:pt x="2285" y="274"/>
                    <a:pt x="2237" y="315"/>
                    <a:pt x="2251" y="385"/>
                  </a:cubicBezTo>
                  <a:cubicBezTo>
                    <a:pt x="2322" y="647"/>
                    <a:pt x="2394" y="909"/>
                    <a:pt x="2465" y="1171"/>
                  </a:cubicBezTo>
                  <a:cubicBezTo>
                    <a:pt x="2287" y="1242"/>
                    <a:pt x="2120" y="1350"/>
                    <a:pt x="1965" y="1469"/>
                  </a:cubicBezTo>
                  <a:lnTo>
                    <a:pt x="1858" y="1326"/>
                  </a:lnTo>
                  <a:lnTo>
                    <a:pt x="1537" y="897"/>
                  </a:lnTo>
                  <a:cubicBezTo>
                    <a:pt x="1608" y="826"/>
                    <a:pt x="1632" y="707"/>
                    <a:pt x="1572" y="600"/>
                  </a:cubicBezTo>
                  <a:cubicBezTo>
                    <a:pt x="1516" y="564"/>
                    <a:pt x="1456" y="548"/>
                    <a:pt x="1398" y="548"/>
                  </a:cubicBezTo>
                  <a:cubicBezTo>
                    <a:pt x="1186" y="548"/>
                    <a:pt x="998" y="759"/>
                    <a:pt x="1072" y="992"/>
                  </a:cubicBezTo>
                  <a:cubicBezTo>
                    <a:pt x="1125" y="1039"/>
                    <a:pt x="1190" y="1063"/>
                    <a:pt x="1252" y="1063"/>
                  </a:cubicBezTo>
                  <a:cubicBezTo>
                    <a:pt x="1302" y="1063"/>
                    <a:pt x="1352" y="1048"/>
                    <a:pt x="1394" y="1016"/>
                  </a:cubicBezTo>
                  <a:lnTo>
                    <a:pt x="1846" y="1588"/>
                  </a:lnTo>
                  <a:cubicBezTo>
                    <a:pt x="1703" y="1719"/>
                    <a:pt x="1596" y="1862"/>
                    <a:pt x="1501" y="2028"/>
                  </a:cubicBezTo>
                  <a:lnTo>
                    <a:pt x="1298" y="1921"/>
                  </a:lnTo>
                  <a:lnTo>
                    <a:pt x="703" y="1588"/>
                  </a:lnTo>
                  <a:cubicBezTo>
                    <a:pt x="687" y="1578"/>
                    <a:pt x="672" y="1574"/>
                    <a:pt x="657" y="1574"/>
                  </a:cubicBezTo>
                  <a:cubicBezTo>
                    <a:pt x="585" y="1574"/>
                    <a:pt x="540" y="1681"/>
                    <a:pt x="620" y="1731"/>
                  </a:cubicBezTo>
                  <a:lnTo>
                    <a:pt x="1418" y="2183"/>
                  </a:lnTo>
                  <a:cubicBezTo>
                    <a:pt x="1346" y="2350"/>
                    <a:pt x="1287" y="2516"/>
                    <a:pt x="1263" y="2707"/>
                  </a:cubicBezTo>
                  <a:lnTo>
                    <a:pt x="1013" y="2671"/>
                  </a:lnTo>
                  <a:lnTo>
                    <a:pt x="477" y="2624"/>
                  </a:lnTo>
                  <a:cubicBezTo>
                    <a:pt x="477" y="2505"/>
                    <a:pt x="405" y="2409"/>
                    <a:pt x="286" y="2385"/>
                  </a:cubicBezTo>
                  <a:cubicBezTo>
                    <a:pt x="277" y="2384"/>
                    <a:pt x="268" y="2383"/>
                    <a:pt x="258" y="2383"/>
                  </a:cubicBezTo>
                  <a:cubicBezTo>
                    <a:pt x="149" y="2383"/>
                    <a:pt x="46" y="2506"/>
                    <a:pt x="24" y="2659"/>
                  </a:cubicBezTo>
                  <a:cubicBezTo>
                    <a:pt x="1" y="2838"/>
                    <a:pt x="84" y="2993"/>
                    <a:pt x="215" y="3005"/>
                  </a:cubicBezTo>
                  <a:cubicBezTo>
                    <a:pt x="223" y="3005"/>
                    <a:pt x="230" y="3006"/>
                    <a:pt x="237" y="3006"/>
                  </a:cubicBezTo>
                  <a:cubicBezTo>
                    <a:pt x="344" y="3006"/>
                    <a:pt x="420" y="2924"/>
                    <a:pt x="465" y="2790"/>
                  </a:cubicBezTo>
                  <a:lnTo>
                    <a:pt x="1239" y="2897"/>
                  </a:lnTo>
                  <a:cubicBezTo>
                    <a:pt x="1239" y="3076"/>
                    <a:pt x="1251" y="3255"/>
                    <a:pt x="1298" y="3433"/>
                  </a:cubicBezTo>
                  <a:lnTo>
                    <a:pt x="1037" y="3505"/>
                  </a:lnTo>
                  <a:lnTo>
                    <a:pt x="382" y="3683"/>
                  </a:lnTo>
                  <a:cubicBezTo>
                    <a:pt x="274" y="3705"/>
                    <a:pt x="303" y="3843"/>
                    <a:pt x="388" y="3843"/>
                  </a:cubicBezTo>
                  <a:cubicBezTo>
                    <a:pt x="397" y="3843"/>
                    <a:pt x="407" y="3841"/>
                    <a:pt x="417" y="3838"/>
                  </a:cubicBezTo>
                  <a:lnTo>
                    <a:pt x="1358" y="3588"/>
                  </a:lnTo>
                  <a:cubicBezTo>
                    <a:pt x="1418" y="3755"/>
                    <a:pt x="1501" y="3909"/>
                    <a:pt x="1608" y="4052"/>
                  </a:cubicBezTo>
                  <a:lnTo>
                    <a:pt x="1370" y="4243"/>
                  </a:lnTo>
                  <a:lnTo>
                    <a:pt x="929" y="4576"/>
                  </a:lnTo>
                  <a:cubicBezTo>
                    <a:pt x="885" y="4524"/>
                    <a:pt x="822" y="4495"/>
                    <a:pt x="755" y="4495"/>
                  </a:cubicBezTo>
                  <a:cubicBezTo>
                    <a:pt x="714" y="4495"/>
                    <a:pt x="672" y="4506"/>
                    <a:pt x="632" y="4529"/>
                  </a:cubicBezTo>
                  <a:cubicBezTo>
                    <a:pt x="476" y="4757"/>
                    <a:pt x="664" y="5049"/>
                    <a:pt x="912" y="5049"/>
                  </a:cubicBezTo>
                  <a:cubicBezTo>
                    <a:pt x="949" y="5049"/>
                    <a:pt x="986" y="5042"/>
                    <a:pt x="1025" y="5029"/>
                  </a:cubicBezTo>
                  <a:cubicBezTo>
                    <a:pt x="1108" y="4933"/>
                    <a:pt x="1120" y="4802"/>
                    <a:pt x="1048" y="4707"/>
                  </a:cubicBezTo>
                  <a:lnTo>
                    <a:pt x="1715" y="4183"/>
                  </a:lnTo>
                  <a:cubicBezTo>
                    <a:pt x="1834" y="4302"/>
                    <a:pt x="1977" y="4410"/>
                    <a:pt x="2120" y="4493"/>
                  </a:cubicBezTo>
                  <a:cubicBezTo>
                    <a:pt x="2072" y="4600"/>
                    <a:pt x="2013" y="4695"/>
                    <a:pt x="1953" y="4791"/>
                  </a:cubicBezTo>
                  <a:lnTo>
                    <a:pt x="1620" y="5386"/>
                  </a:lnTo>
                  <a:cubicBezTo>
                    <a:pt x="1580" y="5458"/>
                    <a:pt x="1637" y="5519"/>
                    <a:pt x="1693" y="5519"/>
                  </a:cubicBezTo>
                  <a:cubicBezTo>
                    <a:pt x="1720" y="5519"/>
                    <a:pt x="1747" y="5504"/>
                    <a:pt x="1763" y="5469"/>
                  </a:cubicBezTo>
                  <a:lnTo>
                    <a:pt x="2275" y="4576"/>
                  </a:lnTo>
                  <a:cubicBezTo>
                    <a:pt x="2430" y="4648"/>
                    <a:pt x="2596" y="4695"/>
                    <a:pt x="2763" y="4719"/>
                  </a:cubicBezTo>
                  <a:lnTo>
                    <a:pt x="2715" y="5088"/>
                  </a:lnTo>
                  <a:lnTo>
                    <a:pt x="2644" y="5636"/>
                  </a:lnTo>
                  <a:cubicBezTo>
                    <a:pt x="2636" y="5635"/>
                    <a:pt x="2629" y="5635"/>
                    <a:pt x="2621" y="5635"/>
                  </a:cubicBezTo>
                  <a:cubicBezTo>
                    <a:pt x="2511" y="5635"/>
                    <a:pt x="2416" y="5714"/>
                    <a:pt x="2394" y="5814"/>
                  </a:cubicBezTo>
                  <a:cubicBezTo>
                    <a:pt x="2370" y="5945"/>
                    <a:pt x="2501" y="6064"/>
                    <a:pt x="2680" y="6088"/>
                  </a:cubicBezTo>
                  <a:cubicBezTo>
                    <a:pt x="2690" y="6089"/>
                    <a:pt x="2701" y="6089"/>
                    <a:pt x="2711" y="6089"/>
                  </a:cubicBezTo>
                  <a:cubicBezTo>
                    <a:pt x="2865" y="6089"/>
                    <a:pt x="3002" y="6009"/>
                    <a:pt x="3013" y="5898"/>
                  </a:cubicBezTo>
                  <a:cubicBezTo>
                    <a:pt x="3013" y="5779"/>
                    <a:pt x="2930" y="5672"/>
                    <a:pt x="2811" y="5648"/>
                  </a:cubicBezTo>
                  <a:lnTo>
                    <a:pt x="2930" y="4731"/>
                  </a:lnTo>
                  <a:cubicBezTo>
                    <a:pt x="3096" y="4731"/>
                    <a:pt x="3263" y="4719"/>
                    <a:pt x="3418" y="4683"/>
                  </a:cubicBezTo>
                  <a:cubicBezTo>
                    <a:pt x="3453" y="4814"/>
                    <a:pt x="3489" y="4933"/>
                    <a:pt x="3525" y="5064"/>
                  </a:cubicBezTo>
                  <a:lnTo>
                    <a:pt x="3715" y="5719"/>
                  </a:lnTo>
                  <a:cubicBezTo>
                    <a:pt x="3730" y="5758"/>
                    <a:pt x="3761" y="5775"/>
                    <a:pt x="3791" y="5775"/>
                  </a:cubicBezTo>
                  <a:cubicBezTo>
                    <a:pt x="3834" y="5775"/>
                    <a:pt x="3877" y="5740"/>
                    <a:pt x="3870" y="5683"/>
                  </a:cubicBezTo>
                  <a:cubicBezTo>
                    <a:pt x="3775" y="5326"/>
                    <a:pt x="3680" y="4981"/>
                    <a:pt x="3584" y="4636"/>
                  </a:cubicBezTo>
                  <a:cubicBezTo>
                    <a:pt x="3739" y="4588"/>
                    <a:pt x="3894" y="4517"/>
                    <a:pt x="4037" y="4433"/>
                  </a:cubicBezTo>
                  <a:lnTo>
                    <a:pt x="4263" y="4731"/>
                  </a:lnTo>
                  <a:lnTo>
                    <a:pt x="4596" y="5160"/>
                  </a:lnTo>
                  <a:cubicBezTo>
                    <a:pt x="4501" y="5243"/>
                    <a:pt x="4477" y="5374"/>
                    <a:pt x="4537" y="5481"/>
                  </a:cubicBezTo>
                  <a:cubicBezTo>
                    <a:pt x="4596" y="5521"/>
                    <a:pt x="4659" y="5539"/>
                    <a:pt x="4721" y="5539"/>
                  </a:cubicBezTo>
                  <a:cubicBezTo>
                    <a:pt x="4932" y="5539"/>
                    <a:pt x="5120" y="5328"/>
                    <a:pt x="5037" y="5088"/>
                  </a:cubicBezTo>
                  <a:cubicBezTo>
                    <a:pt x="4990" y="5048"/>
                    <a:pt x="4931" y="5026"/>
                    <a:pt x="4871" y="5026"/>
                  </a:cubicBezTo>
                  <a:cubicBezTo>
                    <a:pt x="4826" y="5026"/>
                    <a:pt x="4781" y="5039"/>
                    <a:pt x="4739" y="5064"/>
                  </a:cubicBezTo>
                  <a:cubicBezTo>
                    <a:pt x="4549" y="4826"/>
                    <a:pt x="4370" y="4588"/>
                    <a:pt x="4180" y="4338"/>
                  </a:cubicBezTo>
                  <a:cubicBezTo>
                    <a:pt x="4323" y="4243"/>
                    <a:pt x="4454" y="4124"/>
                    <a:pt x="4561" y="3981"/>
                  </a:cubicBezTo>
                  <a:lnTo>
                    <a:pt x="4835" y="4136"/>
                  </a:lnTo>
                  <a:lnTo>
                    <a:pt x="5430" y="4469"/>
                  </a:lnTo>
                  <a:cubicBezTo>
                    <a:pt x="5445" y="4478"/>
                    <a:pt x="5460" y="4482"/>
                    <a:pt x="5473" y="4482"/>
                  </a:cubicBezTo>
                  <a:cubicBezTo>
                    <a:pt x="5547" y="4482"/>
                    <a:pt x="5594" y="4366"/>
                    <a:pt x="5513" y="4326"/>
                  </a:cubicBezTo>
                  <a:lnTo>
                    <a:pt x="4656" y="3838"/>
                  </a:lnTo>
                  <a:cubicBezTo>
                    <a:pt x="4751" y="3683"/>
                    <a:pt x="4823" y="3517"/>
                    <a:pt x="4858" y="3338"/>
                  </a:cubicBezTo>
                  <a:lnTo>
                    <a:pt x="5120" y="3374"/>
                  </a:lnTo>
                  <a:lnTo>
                    <a:pt x="5644" y="3445"/>
                  </a:lnTo>
                  <a:cubicBezTo>
                    <a:pt x="5632" y="3564"/>
                    <a:pt x="5716" y="3671"/>
                    <a:pt x="5835" y="3707"/>
                  </a:cubicBezTo>
                  <a:cubicBezTo>
                    <a:pt x="5840" y="3708"/>
                    <a:pt x="5846" y="3708"/>
                    <a:pt x="5851" y="3708"/>
                  </a:cubicBezTo>
                  <a:cubicBezTo>
                    <a:pt x="5965" y="3708"/>
                    <a:pt x="6074" y="3592"/>
                    <a:pt x="6097" y="3421"/>
                  </a:cubicBezTo>
                  <a:cubicBezTo>
                    <a:pt x="6120" y="3255"/>
                    <a:pt x="6037" y="3100"/>
                    <a:pt x="5906" y="3088"/>
                  </a:cubicBezTo>
                  <a:cubicBezTo>
                    <a:pt x="5799" y="3088"/>
                    <a:pt x="5692" y="3159"/>
                    <a:pt x="5668" y="3278"/>
                  </a:cubicBezTo>
                  <a:lnTo>
                    <a:pt x="4882" y="3171"/>
                  </a:lnTo>
                  <a:cubicBezTo>
                    <a:pt x="4906" y="2993"/>
                    <a:pt x="4894" y="2802"/>
                    <a:pt x="4847" y="2624"/>
                  </a:cubicBezTo>
                  <a:lnTo>
                    <a:pt x="5097" y="2564"/>
                  </a:lnTo>
                  <a:lnTo>
                    <a:pt x="5751" y="2385"/>
                  </a:lnTo>
                  <a:cubicBezTo>
                    <a:pt x="5848" y="2353"/>
                    <a:pt x="5819" y="2214"/>
                    <a:pt x="5733" y="2214"/>
                  </a:cubicBezTo>
                  <a:cubicBezTo>
                    <a:pt x="5724" y="2214"/>
                    <a:pt x="5714" y="2215"/>
                    <a:pt x="5704" y="2219"/>
                  </a:cubicBezTo>
                  <a:lnTo>
                    <a:pt x="4811" y="2469"/>
                  </a:lnTo>
                  <a:cubicBezTo>
                    <a:pt x="4751" y="2290"/>
                    <a:pt x="4668" y="2124"/>
                    <a:pt x="4573" y="1969"/>
                  </a:cubicBezTo>
                  <a:lnTo>
                    <a:pt x="4763" y="1826"/>
                  </a:lnTo>
                  <a:lnTo>
                    <a:pt x="5180" y="1492"/>
                  </a:lnTo>
                  <a:cubicBezTo>
                    <a:pt x="5225" y="1553"/>
                    <a:pt x="5299" y="1584"/>
                    <a:pt x="5371" y="1584"/>
                  </a:cubicBezTo>
                  <a:cubicBezTo>
                    <a:pt x="5413" y="1584"/>
                    <a:pt x="5455" y="1574"/>
                    <a:pt x="5489" y="1552"/>
                  </a:cubicBezTo>
                  <a:cubicBezTo>
                    <a:pt x="5645" y="1324"/>
                    <a:pt x="5466" y="1032"/>
                    <a:pt x="5220" y="1032"/>
                  </a:cubicBezTo>
                  <a:cubicBezTo>
                    <a:pt x="5184" y="1032"/>
                    <a:pt x="5147" y="1038"/>
                    <a:pt x="5108" y="1052"/>
                  </a:cubicBezTo>
                  <a:cubicBezTo>
                    <a:pt x="5025" y="1135"/>
                    <a:pt x="5013" y="1266"/>
                    <a:pt x="5073" y="1362"/>
                  </a:cubicBezTo>
                  <a:lnTo>
                    <a:pt x="4477" y="1826"/>
                  </a:lnTo>
                  <a:cubicBezTo>
                    <a:pt x="4358" y="1683"/>
                    <a:pt x="4227" y="1540"/>
                    <a:pt x="4073" y="1433"/>
                  </a:cubicBezTo>
                  <a:lnTo>
                    <a:pt x="4168" y="1266"/>
                  </a:lnTo>
                  <a:cubicBezTo>
                    <a:pt x="4275" y="1064"/>
                    <a:pt x="4394" y="861"/>
                    <a:pt x="4501" y="671"/>
                  </a:cubicBezTo>
                  <a:cubicBezTo>
                    <a:pt x="4541" y="599"/>
                    <a:pt x="4485" y="538"/>
                    <a:pt x="4429" y="538"/>
                  </a:cubicBezTo>
                  <a:cubicBezTo>
                    <a:pt x="4401" y="538"/>
                    <a:pt x="4374" y="552"/>
                    <a:pt x="4358" y="588"/>
                  </a:cubicBezTo>
                  <a:lnTo>
                    <a:pt x="3930" y="1326"/>
                  </a:lnTo>
                  <a:cubicBezTo>
                    <a:pt x="3763" y="1219"/>
                    <a:pt x="3584" y="1147"/>
                    <a:pt x="3394" y="1100"/>
                  </a:cubicBezTo>
                  <a:cubicBezTo>
                    <a:pt x="3394" y="1052"/>
                    <a:pt x="3406" y="1016"/>
                    <a:pt x="3406" y="969"/>
                  </a:cubicBezTo>
                  <a:cubicBezTo>
                    <a:pt x="3430" y="802"/>
                    <a:pt x="3453" y="623"/>
                    <a:pt x="3477" y="445"/>
                  </a:cubicBezTo>
                  <a:cubicBezTo>
                    <a:pt x="3485" y="445"/>
                    <a:pt x="3492" y="446"/>
                    <a:pt x="3500" y="446"/>
                  </a:cubicBezTo>
                  <a:cubicBezTo>
                    <a:pt x="3610" y="446"/>
                    <a:pt x="3705" y="366"/>
                    <a:pt x="3727" y="266"/>
                  </a:cubicBezTo>
                  <a:cubicBezTo>
                    <a:pt x="3751" y="135"/>
                    <a:pt x="3620" y="16"/>
                    <a:pt x="3442" y="4"/>
                  </a:cubicBezTo>
                  <a:cubicBezTo>
                    <a:pt x="3422" y="1"/>
                    <a:pt x="3403" y="0"/>
                    <a:pt x="3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8"/>
            <p:cNvSpPr/>
            <p:nvPr/>
          </p:nvSpPr>
          <p:spPr>
            <a:xfrm>
              <a:off x="8207650" y="475087"/>
              <a:ext cx="34125" cy="33729"/>
            </a:xfrm>
            <a:custGeom>
              <a:rect b="b" l="l" r="r" t="t"/>
              <a:pathLst>
                <a:path extrusionOk="0" h="766" w="775">
                  <a:moveTo>
                    <a:pt x="363" y="0"/>
                  </a:moveTo>
                  <a:cubicBezTo>
                    <a:pt x="203" y="0"/>
                    <a:pt x="48" y="282"/>
                    <a:pt x="25" y="430"/>
                  </a:cubicBezTo>
                  <a:cubicBezTo>
                    <a:pt x="1" y="597"/>
                    <a:pt x="120" y="752"/>
                    <a:pt x="287" y="764"/>
                  </a:cubicBezTo>
                  <a:cubicBezTo>
                    <a:pt x="296" y="765"/>
                    <a:pt x="306" y="766"/>
                    <a:pt x="316" y="766"/>
                  </a:cubicBezTo>
                  <a:cubicBezTo>
                    <a:pt x="484" y="766"/>
                    <a:pt x="729" y="588"/>
                    <a:pt x="751" y="442"/>
                  </a:cubicBezTo>
                  <a:cubicBezTo>
                    <a:pt x="775" y="276"/>
                    <a:pt x="549" y="26"/>
                    <a:pt x="382" y="2"/>
                  </a:cubicBezTo>
                  <a:cubicBezTo>
                    <a:pt x="376" y="1"/>
                    <a:pt x="369" y="0"/>
                    <a:pt x="3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8"/>
            <p:cNvSpPr/>
            <p:nvPr/>
          </p:nvSpPr>
          <p:spPr>
            <a:xfrm>
              <a:off x="8260621" y="464123"/>
              <a:ext cx="25187" cy="23117"/>
            </a:xfrm>
            <a:custGeom>
              <a:rect b="b" l="l" r="r" t="t"/>
              <a:pathLst>
                <a:path extrusionOk="0" h="525" w="572">
                  <a:moveTo>
                    <a:pt x="215" y="1"/>
                  </a:moveTo>
                  <a:cubicBezTo>
                    <a:pt x="96" y="1"/>
                    <a:pt x="0" y="108"/>
                    <a:pt x="12" y="227"/>
                  </a:cubicBezTo>
                  <a:cubicBezTo>
                    <a:pt x="36" y="370"/>
                    <a:pt x="155" y="489"/>
                    <a:pt x="310" y="525"/>
                  </a:cubicBezTo>
                  <a:cubicBezTo>
                    <a:pt x="453" y="477"/>
                    <a:pt x="560" y="346"/>
                    <a:pt x="572" y="191"/>
                  </a:cubicBezTo>
                  <a:cubicBezTo>
                    <a:pt x="560" y="72"/>
                    <a:pt x="334" y="1"/>
                    <a:pt x="2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8"/>
            <p:cNvSpPr/>
            <p:nvPr/>
          </p:nvSpPr>
          <p:spPr>
            <a:xfrm>
              <a:off x="8260092" y="499569"/>
              <a:ext cx="16292" cy="17613"/>
            </a:xfrm>
            <a:custGeom>
              <a:rect b="b" l="l" r="r" t="t"/>
              <a:pathLst>
                <a:path extrusionOk="0" h="400" w="370">
                  <a:moveTo>
                    <a:pt x="193" y="0"/>
                  </a:moveTo>
                  <a:cubicBezTo>
                    <a:pt x="181" y="0"/>
                    <a:pt x="168" y="2"/>
                    <a:pt x="155" y="5"/>
                  </a:cubicBezTo>
                  <a:cubicBezTo>
                    <a:pt x="60" y="53"/>
                    <a:pt x="1" y="148"/>
                    <a:pt x="1" y="255"/>
                  </a:cubicBezTo>
                  <a:cubicBezTo>
                    <a:pt x="44" y="343"/>
                    <a:pt x="128" y="400"/>
                    <a:pt x="224" y="400"/>
                  </a:cubicBezTo>
                  <a:cubicBezTo>
                    <a:pt x="232" y="400"/>
                    <a:pt x="241" y="399"/>
                    <a:pt x="251" y="398"/>
                  </a:cubicBezTo>
                  <a:cubicBezTo>
                    <a:pt x="346" y="374"/>
                    <a:pt x="370" y="208"/>
                    <a:pt x="346" y="124"/>
                  </a:cubicBezTo>
                  <a:cubicBezTo>
                    <a:pt x="326" y="54"/>
                    <a:pt x="263"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8"/>
            <p:cNvSpPr/>
            <p:nvPr/>
          </p:nvSpPr>
          <p:spPr>
            <a:xfrm>
              <a:off x="8203995" y="523126"/>
              <a:ext cx="16292" cy="17657"/>
            </a:xfrm>
            <a:custGeom>
              <a:rect b="b" l="l" r="r" t="t"/>
              <a:pathLst>
                <a:path extrusionOk="0" h="401" w="370">
                  <a:moveTo>
                    <a:pt x="194" y="1"/>
                  </a:moveTo>
                  <a:cubicBezTo>
                    <a:pt x="181" y="1"/>
                    <a:pt x="168" y="3"/>
                    <a:pt x="155" y="6"/>
                  </a:cubicBezTo>
                  <a:cubicBezTo>
                    <a:pt x="60" y="54"/>
                    <a:pt x="1" y="149"/>
                    <a:pt x="1" y="256"/>
                  </a:cubicBezTo>
                  <a:cubicBezTo>
                    <a:pt x="44" y="343"/>
                    <a:pt x="128" y="401"/>
                    <a:pt x="224" y="401"/>
                  </a:cubicBezTo>
                  <a:cubicBezTo>
                    <a:pt x="232" y="401"/>
                    <a:pt x="242" y="400"/>
                    <a:pt x="251" y="399"/>
                  </a:cubicBezTo>
                  <a:cubicBezTo>
                    <a:pt x="334" y="375"/>
                    <a:pt x="370" y="209"/>
                    <a:pt x="346" y="125"/>
                  </a:cubicBezTo>
                  <a:cubicBezTo>
                    <a:pt x="336" y="54"/>
                    <a:pt x="266"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8"/>
            <p:cNvSpPr/>
            <p:nvPr/>
          </p:nvSpPr>
          <p:spPr>
            <a:xfrm>
              <a:off x="8285763" y="495518"/>
              <a:ext cx="34125" cy="33773"/>
            </a:xfrm>
            <a:custGeom>
              <a:rect b="b" l="l" r="r" t="t"/>
              <a:pathLst>
                <a:path extrusionOk="0" h="767" w="775">
                  <a:moveTo>
                    <a:pt x="363" y="1"/>
                  </a:moveTo>
                  <a:cubicBezTo>
                    <a:pt x="203" y="1"/>
                    <a:pt x="48" y="282"/>
                    <a:pt x="25" y="431"/>
                  </a:cubicBezTo>
                  <a:cubicBezTo>
                    <a:pt x="1" y="597"/>
                    <a:pt x="120" y="752"/>
                    <a:pt x="287" y="764"/>
                  </a:cubicBezTo>
                  <a:cubicBezTo>
                    <a:pt x="296" y="766"/>
                    <a:pt x="306" y="766"/>
                    <a:pt x="316" y="766"/>
                  </a:cubicBezTo>
                  <a:cubicBezTo>
                    <a:pt x="484" y="766"/>
                    <a:pt x="729" y="589"/>
                    <a:pt x="751" y="443"/>
                  </a:cubicBezTo>
                  <a:cubicBezTo>
                    <a:pt x="775" y="276"/>
                    <a:pt x="549" y="26"/>
                    <a:pt x="382" y="2"/>
                  </a:cubicBezTo>
                  <a:cubicBezTo>
                    <a:pt x="376" y="1"/>
                    <a:pt x="369" y="1"/>
                    <a:pt x="3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8"/>
            <p:cNvSpPr/>
            <p:nvPr/>
          </p:nvSpPr>
          <p:spPr>
            <a:xfrm>
              <a:off x="8239661" y="525989"/>
              <a:ext cx="25187" cy="22589"/>
            </a:xfrm>
            <a:custGeom>
              <a:rect b="b" l="l" r="r" t="t"/>
              <a:pathLst>
                <a:path extrusionOk="0" h="513" w="572">
                  <a:moveTo>
                    <a:pt x="215" y="1"/>
                  </a:moveTo>
                  <a:cubicBezTo>
                    <a:pt x="95" y="1"/>
                    <a:pt x="0" y="108"/>
                    <a:pt x="12" y="227"/>
                  </a:cubicBezTo>
                  <a:cubicBezTo>
                    <a:pt x="36" y="382"/>
                    <a:pt x="155" y="489"/>
                    <a:pt x="310" y="513"/>
                  </a:cubicBezTo>
                  <a:cubicBezTo>
                    <a:pt x="453" y="477"/>
                    <a:pt x="560" y="346"/>
                    <a:pt x="572" y="203"/>
                  </a:cubicBezTo>
                  <a:cubicBezTo>
                    <a:pt x="560" y="84"/>
                    <a:pt x="334" y="1"/>
                    <a:pt x="2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8"/>
            <p:cNvSpPr/>
            <p:nvPr/>
          </p:nvSpPr>
          <p:spPr>
            <a:xfrm>
              <a:off x="8289462" y="543293"/>
              <a:ext cx="24658" cy="23117"/>
            </a:xfrm>
            <a:custGeom>
              <a:rect b="b" l="l" r="r" t="t"/>
              <a:pathLst>
                <a:path extrusionOk="0" h="525" w="560">
                  <a:moveTo>
                    <a:pt x="203" y="1"/>
                  </a:moveTo>
                  <a:cubicBezTo>
                    <a:pt x="84" y="13"/>
                    <a:pt x="0" y="108"/>
                    <a:pt x="0" y="227"/>
                  </a:cubicBezTo>
                  <a:cubicBezTo>
                    <a:pt x="36" y="382"/>
                    <a:pt x="155" y="501"/>
                    <a:pt x="298" y="524"/>
                  </a:cubicBezTo>
                  <a:cubicBezTo>
                    <a:pt x="441" y="477"/>
                    <a:pt x="548" y="358"/>
                    <a:pt x="560" y="203"/>
                  </a:cubicBezTo>
                  <a:cubicBezTo>
                    <a:pt x="560" y="84"/>
                    <a:pt x="322" y="1"/>
                    <a:pt x="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8"/>
            <p:cNvSpPr/>
            <p:nvPr/>
          </p:nvSpPr>
          <p:spPr>
            <a:xfrm>
              <a:off x="8253267" y="558969"/>
              <a:ext cx="34125" cy="33729"/>
            </a:xfrm>
            <a:custGeom>
              <a:rect b="b" l="l" r="r" t="t"/>
              <a:pathLst>
                <a:path extrusionOk="0" h="766" w="775">
                  <a:moveTo>
                    <a:pt x="362" y="0"/>
                  </a:moveTo>
                  <a:cubicBezTo>
                    <a:pt x="201" y="0"/>
                    <a:pt x="36" y="270"/>
                    <a:pt x="25" y="430"/>
                  </a:cubicBezTo>
                  <a:cubicBezTo>
                    <a:pt x="1" y="597"/>
                    <a:pt x="120" y="752"/>
                    <a:pt x="275" y="764"/>
                  </a:cubicBezTo>
                  <a:cubicBezTo>
                    <a:pt x="285" y="765"/>
                    <a:pt x="295" y="766"/>
                    <a:pt x="306" y="766"/>
                  </a:cubicBezTo>
                  <a:cubicBezTo>
                    <a:pt x="484" y="766"/>
                    <a:pt x="728" y="588"/>
                    <a:pt x="751" y="430"/>
                  </a:cubicBezTo>
                  <a:cubicBezTo>
                    <a:pt x="775" y="264"/>
                    <a:pt x="537" y="14"/>
                    <a:pt x="382" y="2"/>
                  </a:cubicBezTo>
                  <a:cubicBezTo>
                    <a:pt x="375" y="1"/>
                    <a:pt x="369" y="0"/>
                    <a:pt x="3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8"/>
            <p:cNvSpPr/>
            <p:nvPr/>
          </p:nvSpPr>
          <p:spPr>
            <a:xfrm>
              <a:off x="8220243" y="557692"/>
              <a:ext cx="16820" cy="17173"/>
            </a:xfrm>
            <a:custGeom>
              <a:rect b="b" l="l" r="r" t="t"/>
              <a:pathLst>
                <a:path extrusionOk="0" h="390" w="382">
                  <a:moveTo>
                    <a:pt x="211" y="1"/>
                  </a:moveTo>
                  <a:cubicBezTo>
                    <a:pt x="196" y="1"/>
                    <a:pt x="182" y="3"/>
                    <a:pt x="167" y="7"/>
                  </a:cubicBezTo>
                  <a:cubicBezTo>
                    <a:pt x="72" y="43"/>
                    <a:pt x="1" y="138"/>
                    <a:pt x="13" y="245"/>
                  </a:cubicBezTo>
                  <a:cubicBezTo>
                    <a:pt x="56" y="332"/>
                    <a:pt x="140" y="389"/>
                    <a:pt x="236" y="389"/>
                  </a:cubicBezTo>
                  <a:cubicBezTo>
                    <a:pt x="244" y="389"/>
                    <a:pt x="254" y="389"/>
                    <a:pt x="263" y="388"/>
                  </a:cubicBezTo>
                  <a:cubicBezTo>
                    <a:pt x="346" y="364"/>
                    <a:pt x="382" y="197"/>
                    <a:pt x="358" y="114"/>
                  </a:cubicBezTo>
                  <a:cubicBezTo>
                    <a:pt x="338" y="45"/>
                    <a:pt x="278" y="1"/>
                    <a:pt x="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8"/>
            <p:cNvSpPr/>
            <p:nvPr/>
          </p:nvSpPr>
          <p:spPr>
            <a:xfrm>
              <a:off x="7915143" y="604938"/>
              <a:ext cx="630193" cy="558288"/>
            </a:xfrm>
            <a:custGeom>
              <a:rect b="b" l="l" r="r" t="t"/>
              <a:pathLst>
                <a:path extrusionOk="0" h="12679" w="14312">
                  <a:moveTo>
                    <a:pt x="7161" y="0"/>
                  </a:moveTo>
                  <a:cubicBezTo>
                    <a:pt x="5263" y="0"/>
                    <a:pt x="3384" y="849"/>
                    <a:pt x="2131" y="2470"/>
                  </a:cubicBezTo>
                  <a:cubicBezTo>
                    <a:pt x="0" y="5244"/>
                    <a:pt x="512" y="9221"/>
                    <a:pt x="3286" y="11364"/>
                  </a:cubicBezTo>
                  <a:cubicBezTo>
                    <a:pt x="4439" y="12250"/>
                    <a:pt x="5800" y="12679"/>
                    <a:pt x="7150" y="12679"/>
                  </a:cubicBezTo>
                  <a:cubicBezTo>
                    <a:pt x="9049" y="12679"/>
                    <a:pt x="10928" y="11830"/>
                    <a:pt x="12180" y="10209"/>
                  </a:cubicBezTo>
                  <a:cubicBezTo>
                    <a:pt x="14312" y="7435"/>
                    <a:pt x="13800" y="3458"/>
                    <a:pt x="11025" y="1315"/>
                  </a:cubicBezTo>
                  <a:cubicBezTo>
                    <a:pt x="9873" y="429"/>
                    <a:pt x="8512" y="0"/>
                    <a:pt x="7161" y="0"/>
                  </a:cubicBezTo>
                  <a:close/>
                </a:path>
              </a:pathLst>
            </a:custGeom>
            <a:solidFill>
              <a:srgbClr val="6E9FE1">
                <a:alpha val="2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8"/>
            <p:cNvSpPr/>
            <p:nvPr/>
          </p:nvSpPr>
          <p:spPr>
            <a:xfrm>
              <a:off x="7893127" y="577550"/>
              <a:ext cx="840933" cy="810903"/>
            </a:xfrm>
            <a:custGeom>
              <a:rect b="b" l="l" r="r" t="t"/>
              <a:pathLst>
                <a:path extrusionOk="0" h="18416" w="19098">
                  <a:moveTo>
                    <a:pt x="7655" y="1162"/>
                  </a:moveTo>
                  <a:cubicBezTo>
                    <a:pt x="9955" y="1162"/>
                    <a:pt x="12053" y="2521"/>
                    <a:pt x="12978" y="4640"/>
                  </a:cubicBezTo>
                  <a:cubicBezTo>
                    <a:pt x="13919" y="6783"/>
                    <a:pt x="13478" y="9295"/>
                    <a:pt x="11847" y="10986"/>
                  </a:cubicBezTo>
                  <a:cubicBezTo>
                    <a:pt x="10708" y="12174"/>
                    <a:pt x="9181" y="12773"/>
                    <a:pt x="7652" y="12773"/>
                  </a:cubicBezTo>
                  <a:cubicBezTo>
                    <a:pt x="6209" y="12773"/>
                    <a:pt x="4765" y="12240"/>
                    <a:pt x="3644" y="11165"/>
                  </a:cubicBezTo>
                  <a:cubicBezTo>
                    <a:pt x="1953" y="9533"/>
                    <a:pt x="1405" y="7045"/>
                    <a:pt x="2250" y="4866"/>
                  </a:cubicBezTo>
                  <a:cubicBezTo>
                    <a:pt x="3108" y="2675"/>
                    <a:pt x="5191" y="1211"/>
                    <a:pt x="7537" y="1163"/>
                  </a:cubicBezTo>
                  <a:cubicBezTo>
                    <a:pt x="7576" y="1163"/>
                    <a:pt x="7616" y="1162"/>
                    <a:pt x="7655" y="1162"/>
                  </a:cubicBezTo>
                  <a:close/>
                  <a:moveTo>
                    <a:pt x="7673" y="0"/>
                  </a:moveTo>
                  <a:cubicBezTo>
                    <a:pt x="5883" y="0"/>
                    <a:pt x="4097" y="686"/>
                    <a:pt x="2739" y="2044"/>
                  </a:cubicBezTo>
                  <a:cubicBezTo>
                    <a:pt x="95" y="4676"/>
                    <a:pt x="0" y="8914"/>
                    <a:pt x="2512" y="11665"/>
                  </a:cubicBezTo>
                  <a:cubicBezTo>
                    <a:pt x="3880" y="13169"/>
                    <a:pt x="5767" y="13939"/>
                    <a:pt x="7666" y="13939"/>
                  </a:cubicBezTo>
                  <a:cubicBezTo>
                    <a:pt x="9239" y="13939"/>
                    <a:pt x="10821" y="13410"/>
                    <a:pt x="12121" y="12331"/>
                  </a:cubicBezTo>
                  <a:lnTo>
                    <a:pt x="18193" y="18415"/>
                  </a:lnTo>
                  <a:lnTo>
                    <a:pt x="19098" y="17499"/>
                  </a:lnTo>
                  <a:lnTo>
                    <a:pt x="13026" y="11426"/>
                  </a:lnTo>
                  <a:cubicBezTo>
                    <a:pt x="15407" y="8557"/>
                    <a:pt x="15109" y="4330"/>
                    <a:pt x="12359" y="1818"/>
                  </a:cubicBezTo>
                  <a:cubicBezTo>
                    <a:pt x="11028" y="603"/>
                    <a:pt x="9349" y="0"/>
                    <a:pt x="76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8"/>
            <p:cNvSpPr/>
            <p:nvPr/>
          </p:nvSpPr>
          <p:spPr>
            <a:xfrm>
              <a:off x="8513850" y="1172294"/>
              <a:ext cx="325576" cy="316418"/>
            </a:xfrm>
            <a:custGeom>
              <a:rect b="b" l="l" r="r" t="t"/>
              <a:pathLst>
                <a:path extrusionOk="0" h="7186" w="7394">
                  <a:moveTo>
                    <a:pt x="1340" y="0"/>
                  </a:moveTo>
                  <a:cubicBezTo>
                    <a:pt x="1066" y="0"/>
                    <a:pt x="792" y="104"/>
                    <a:pt x="584" y="313"/>
                  </a:cubicBezTo>
                  <a:lnTo>
                    <a:pt x="417" y="479"/>
                  </a:lnTo>
                  <a:cubicBezTo>
                    <a:pt x="0" y="896"/>
                    <a:pt x="0" y="1575"/>
                    <a:pt x="417" y="1991"/>
                  </a:cubicBezTo>
                  <a:lnTo>
                    <a:pt x="5298" y="6873"/>
                  </a:lnTo>
                  <a:cubicBezTo>
                    <a:pt x="5507" y="7081"/>
                    <a:pt x="5778" y="7186"/>
                    <a:pt x="6049" y="7186"/>
                  </a:cubicBezTo>
                  <a:cubicBezTo>
                    <a:pt x="6319" y="7186"/>
                    <a:pt x="6590" y="7081"/>
                    <a:pt x="6799" y="6873"/>
                  </a:cubicBezTo>
                  <a:lnTo>
                    <a:pt x="6977" y="6694"/>
                  </a:lnTo>
                  <a:cubicBezTo>
                    <a:pt x="7394" y="6278"/>
                    <a:pt x="7394" y="5611"/>
                    <a:pt x="6977" y="5194"/>
                  </a:cubicBezTo>
                  <a:lnTo>
                    <a:pt x="2096" y="313"/>
                  </a:lnTo>
                  <a:cubicBezTo>
                    <a:pt x="1887" y="104"/>
                    <a:pt x="1613" y="0"/>
                    <a:pt x="13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8"/>
            <p:cNvSpPr/>
            <p:nvPr/>
          </p:nvSpPr>
          <p:spPr>
            <a:xfrm>
              <a:off x="8028394" y="763499"/>
              <a:ext cx="71333" cy="272121"/>
            </a:xfrm>
            <a:custGeom>
              <a:rect b="b" l="l" r="r" t="t"/>
              <a:pathLst>
                <a:path extrusionOk="0" h="6180" w="1620">
                  <a:moveTo>
                    <a:pt x="1274" y="0"/>
                  </a:moveTo>
                  <a:lnTo>
                    <a:pt x="1274" y="0"/>
                  </a:lnTo>
                  <a:cubicBezTo>
                    <a:pt x="1024" y="143"/>
                    <a:pt x="798" y="345"/>
                    <a:pt x="631" y="596"/>
                  </a:cubicBezTo>
                  <a:cubicBezTo>
                    <a:pt x="464" y="834"/>
                    <a:pt x="321" y="1107"/>
                    <a:pt x="226" y="1393"/>
                  </a:cubicBezTo>
                  <a:cubicBezTo>
                    <a:pt x="48" y="1953"/>
                    <a:pt x="0" y="2560"/>
                    <a:pt x="83" y="3155"/>
                  </a:cubicBezTo>
                  <a:cubicBezTo>
                    <a:pt x="167" y="3727"/>
                    <a:pt x="333" y="4286"/>
                    <a:pt x="595" y="4810"/>
                  </a:cubicBezTo>
                  <a:cubicBezTo>
                    <a:pt x="738" y="5060"/>
                    <a:pt x="881" y="5298"/>
                    <a:pt x="1048" y="5537"/>
                  </a:cubicBezTo>
                  <a:cubicBezTo>
                    <a:pt x="1214" y="5763"/>
                    <a:pt x="1405" y="5977"/>
                    <a:pt x="1619" y="6180"/>
                  </a:cubicBezTo>
                  <a:cubicBezTo>
                    <a:pt x="1560" y="5894"/>
                    <a:pt x="1500" y="5620"/>
                    <a:pt x="1417" y="5358"/>
                  </a:cubicBezTo>
                  <a:cubicBezTo>
                    <a:pt x="1357" y="5084"/>
                    <a:pt x="1286" y="4822"/>
                    <a:pt x="1214" y="4572"/>
                  </a:cubicBezTo>
                  <a:cubicBezTo>
                    <a:pt x="1083" y="4072"/>
                    <a:pt x="988" y="3560"/>
                    <a:pt x="917" y="3048"/>
                  </a:cubicBezTo>
                  <a:cubicBezTo>
                    <a:pt x="833" y="2536"/>
                    <a:pt x="822" y="2036"/>
                    <a:pt x="869" y="1524"/>
                  </a:cubicBezTo>
                  <a:cubicBezTo>
                    <a:pt x="893" y="1274"/>
                    <a:pt x="941" y="1012"/>
                    <a:pt x="1012" y="774"/>
                  </a:cubicBezTo>
                  <a:cubicBezTo>
                    <a:pt x="1072" y="500"/>
                    <a:pt x="1167" y="238"/>
                    <a:pt x="12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8" name="Shape 2038"/>
        <p:cNvGrpSpPr/>
        <p:nvPr/>
      </p:nvGrpSpPr>
      <p:grpSpPr>
        <a:xfrm>
          <a:off x="0" y="0"/>
          <a:ext cx="0" cy="0"/>
          <a:chOff x="0" y="0"/>
          <a:chExt cx="0" cy="0"/>
        </a:xfrm>
      </p:grpSpPr>
      <p:sp>
        <p:nvSpPr>
          <p:cNvPr id="2039" name="Google Shape;2039;p69"/>
          <p:cNvSpPr txBox="1"/>
          <p:nvPr>
            <p:ph idx="1" type="body"/>
          </p:nvPr>
        </p:nvSpPr>
        <p:spPr>
          <a:xfrm>
            <a:off x="715100" y="1266075"/>
            <a:ext cx="4576200" cy="32703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 sz="1800"/>
              <a:t>B Cell Activation Process</a:t>
            </a:r>
            <a:endParaRPr b="1" sz="1800"/>
          </a:p>
          <a:p>
            <a:pPr indent="-355600" lvl="0" marL="457200" rtl="0" algn="l">
              <a:spcBef>
                <a:spcPts val="0"/>
              </a:spcBef>
              <a:spcAft>
                <a:spcPts val="0"/>
              </a:spcAft>
              <a:buClr>
                <a:schemeClr val="dk2"/>
              </a:buClr>
              <a:buSzPts val="2000"/>
              <a:buChar char="●"/>
            </a:pPr>
            <a:r>
              <a:rPr lang="en" sz="2000"/>
              <a:t>B Cells have receptors that bind to antigens</a:t>
            </a:r>
            <a:endParaRPr sz="2000"/>
          </a:p>
          <a:p>
            <a:pPr indent="-355600" lvl="0" marL="457200" rtl="0" algn="l">
              <a:spcBef>
                <a:spcPts val="0"/>
              </a:spcBef>
              <a:spcAft>
                <a:spcPts val="0"/>
              </a:spcAft>
              <a:buClr>
                <a:schemeClr val="dk2"/>
              </a:buClr>
              <a:buSzPts val="2000"/>
              <a:buChar char="●"/>
            </a:pPr>
            <a:r>
              <a:rPr lang="en" sz="2000"/>
              <a:t>The </a:t>
            </a:r>
            <a:r>
              <a:rPr lang="en" sz="2000"/>
              <a:t>presence</a:t>
            </a:r>
            <a:r>
              <a:rPr lang="en" sz="2000"/>
              <a:t> of an antigen “activates” the B cell</a:t>
            </a:r>
            <a:endParaRPr sz="2000"/>
          </a:p>
          <a:p>
            <a:pPr indent="-355600" lvl="1" marL="914400" rtl="0" algn="l">
              <a:spcBef>
                <a:spcPts val="0"/>
              </a:spcBef>
              <a:spcAft>
                <a:spcPts val="0"/>
              </a:spcAft>
              <a:buSzPts val="2000"/>
              <a:buChar char="○"/>
            </a:pPr>
            <a:r>
              <a:rPr lang="en" sz="2000"/>
              <a:t>T Cell can help activate as well</a:t>
            </a:r>
            <a:endParaRPr sz="2000"/>
          </a:p>
          <a:p>
            <a:pPr indent="-355600" lvl="0" marL="457200" rtl="0" algn="l">
              <a:spcBef>
                <a:spcPts val="0"/>
              </a:spcBef>
              <a:spcAft>
                <a:spcPts val="0"/>
              </a:spcAft>
              <a:buClr>
                <a:schemeClr val="dk2"/>
              </a:buClr>
              <a:buSzPts val="2000"/>
              <a:buChar char="●"/>
            </a:pPr>
            <a:r>
              <a:rPr lang="en" sz="2000"/>
              <a:t>Once activated, B cells start dividing and produce antibodies</a:t>
            </a:r>
            <a:endParaRPr sz="2000"/>
          </a:p>
          <a:p>
            <a:pPr indent="-355600" lvl="0" marL="457200" rtl="0" algn="l">
              <a:spcBef>
                <a:spcPts val="0"/>
              </a:spcBef>
              <a:spcAft>
                <a:spcPts val="0"/>
              </a:spcAft>
              <a:buClr>
                <a:schemeClr val="dk2"/>
              </a:buClr>
              <a:buSzPts val="2000"/>
              <a:buChar char="●"/>
            </a:pPr>
            <a:r>
              <a:rPr b="1" lang="en" sz="2000"/>
              <a:t>BREGS</a:t>
            </a:r>
            <a:r>
              <a:rPr lang="en" sz="2000"/>
              <a:t>: Subset of B cells that regulate immune response</a:t>
            </a:r>
            <a:endParaRPr sz="2000"/>
          </a:p>
        </p:txBody>
      </p:sp>
      <p:sp>
        <p:nvSpPr>
          <p:cNvPr id="2040" name="Google Shape;2040;p69"/>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Negative Regulation of B Cell Activation</a:t>
            </a:r>
            <a:endParaRPr sz="3700">
              <a:solidFill>
                <a:schemeClr val="dk2"/>
              </a:solidFill>
            </a:endParaRPr>
          </a:p>
        </p:txBody>
      </p:sp>
      <p:pic>
        <p:nvPicPr>
          <p:cNvPr id="2041" name="Google Shape;2041;p69"/>
          <p:cNvPicPr preferRelativeResize="0"/>
          <p:nvPr/>
        </p:nvPicPr>
        <p:blipFill rotWithShape="1">
          <a:blip r:embed="rId3">
            <a:alphaModFix/>
          </a:blip>
          <a:srcRect b="8692" l="0" r="0" t="0"/>
          <a:stretch/>
        </p:blipFill>
        <p:spPr>
          <a:xfrm>
            <a:off x="5291375" y="1266075"/>
            <a:ext cx="3651094" cy="3219601"/>
          </a:xfrm>
          <a:prstGeom prst="rect">
            <a:avLst/>
          </a:prstGeom>
          <a:noFill/>
          <a:ln cap="flat" cmpd="sng" w="19050">
            <a:solidFill>
              <a:schemeClr val="dk1"/>
            </a:solidFill>
            <a:prstDash val="solid"/>
            <a:round/>
            <a:headEnd len="sm" w="sm" type="none"/>
            <a:tailEnd len="sm" w="sm" type="none"/>
          </a:ln>
        </p:spPr>
      </p:pic>
      <p:sp>
        <p:nvSpPr>
          <p:cNvPr id="2042" name="Google Shape;2042;p69"/>
          <p:cNvSpPr txBox="1"/>
          <p:nvPr/>
        </p:nvSpPr>
        <p:spPr>
          <a:xfrm>
            <a:off x="5291375" y="4485675"/>
            <a:ext cx="3257100" cy="3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Barlow"/>
                <a:ea typeface="Barlow"/>
                <a:cs typeface="Barlow"/>
                <a:sym typeface="Barlow"/>
              </a:rPr>
              <a:t>Source: Alamy Stock Photo</a:t>
            </a:r>
            <a:endParaRPr sz="1100">
              <a:solidFill>
                <a:schemeClr val="dk2"/>
              </a:solidFill>
              <a:latin typeface="Barlow"/>
              <a:ea typeface="Barlow"/>
              <a:cs typeface="Barlow"/>
              <a:sym typeface="Barlo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sp>
        <p:nvSpPr>
          <p:cNvPr id="2047" name="Google Shape;2047;p70"/>
          <p:cNvSpPr txBox="1"/>
          <p:nvPr>
            <p:ph idx="1" type="body"/>
          </p:nvPr>
        </p:nvSpPr>
        <p:spPr>
          <a:xfrm>
            <a:off x="758250" y="1488113"/>
            <a:ext cx="7627500" cy="1632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Our analysis shows patients with stage 2 cancer have increased activity in the negative regulation of B cell activation pathway</a:t>
            </a:r>
            <a:endParaRPr sz="1500"/>
          </a:p>
          <a:p>
            <a:pPr indent="-323850" lvl="1" marL="914400" rtl="0" algn="l">
              <a:spcBef>
                <a:spcPts val="0"/>
              </a:spcBef>
              <a:spcAft>
                <a:spcPts val="0"/>
              </a:spcAft>
              <a:buSzPts val="1500"/>
              <a:buChar char="○"/>
            </a:pPr>
            <a:r>
              <a:rPr lang="en" sz="1500"/>
              <a:t>Most of the genes involved have a positive fold change </a:t>
            </a:r>
            <a:endParaRPr sz="1500"/>
          </a:p>
          <a:p>
            <a:pPr indent="-323850" lvl="0" marL="457200" rtl="0" algn="l">
              <a:spcBef>
                <a:spcPts val="0"/>
              </a:spcBef>
              <a:spcAft>
                <a:spcPts val="0"/>
              </a:spcAft>
              <a:buSzPts val="1500"/>
              <a:buChar char="●"/>
            </a:pPr>
            <a:r>
              <a:rPr lang="en" sz="1500"/>
              <a:t>Aligns with CIBERSORT results: lower concentration of B cells in Stage 2</a:t>
            </a:r>
            <a:endParaRPr sz="1500"/>
          </a:p>
          <a:p>
            <a:pPr indent="-323850" lvl="0" marL="457200" rtl="0" algn="l">
              <a:spcBef>
                <a:spcPts val="0"/>
              </a:spcBef>
              <a:spcAft>
                <a:spcPts val="0"/>
              </a:spcAft>
              <a:buSzPts val="1500"/>
              <a:buChar char="●"/>
            </a:pPr>
            <a:r>
              <a:rPr lang="en" sz="1500"/>
              <a:t>Less B cells being activated leads to less effective </a:t>
            </a:r>
            <a:r>
              <a:rPr lang="en" sz="1500"/>
              <a:t>immune response</a:t>
            </a:r>
            <a:r>
              <a:rPr lang="en" sz="1500"/>
              <a:t>. </a:t>
            </a:r>
            <a:endParaRPr sz="1500"/>
          </a:p>
          <a:p>
            <a:pPr indent="-323850" lvl="1" marL="914400" rtl="0" algn="l">
              <a:spcBef>
                <a:spcPts val="0"/>
              </a:spcBef>
              <a:spcAft>
                <a:spcPts val="0"/>
              </a:spcAft>
              <a:buSzPts val="1500"/>
              <a:buChar char="○"/>
            </a:pPr>
            <a:r>
              <a:rPr lang="en" sz="1500"/>
              <a:t>The tumor is able to grow</a:t>
            </a:r>
            <a:endParaRPr sz="1500"/>
          </a:p>
        </p:txBody>
      </p:sp>
      <p:sp>
        <p:nvSpPr>
          <p:cNvPr id="2048" name="Google Shape;2048;p70"/>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Negative Regulation of B Cell Activation</a:t>
            </a:r>
            <a:endParaRPr sz="3700">
              <a:solidFill>
                <a:schemeClr val="dk2"/>
              </a:solidFill>
            </a:endParaRPr>
          </a:p>
          <a:p>
            <a:pPr indent="0" lvl="0" marL="0" rtl="0" algn="l">
              <a:spcBef>
                <a:spcPts val="0"/>
              </a:spcBef>
              <a:spcAft>
                <a:spcPts val="0"/>
              </a:spcAft>
              <a:buNone/>
            </a:pPr>
            <a:r>
              <a:t/>
            </a:r>
            <a:endParaRPr/>
          </a:p>
        </p:txBody>
      </p:sp>
      <p:sp>
        <p:nvSpPr>
          <p:cNvPr id="2049" name="Google Shape;2049;p70"/>
          <p:cNvSpPr txBox="1"/>
          <p:nvPr/>
        </p:nvSpPr>
        <p:spPr>
          <a:xfrm>
            <a:off x="807600" y="1103500"/>
            <a:ext cx="6823500" cy="5010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Barlow"/>
                <a:ea typeface="Barlow"/>
                <a:cs typeface="Barlow"/>
                <a:sym typeface="Barlow"/>
              </a:rPr>
              <a:t>Genes Involved in Pathway: PARP3, SFRP1, ID2, TNFAIP3, CTLA4</a:t>
            </a:r>
            <a:endParaRPr b="1" sz="1800">
              <a:solidFill>
                <a:srgbClr val="FFFFFF"/>
              </a:solidFill>
              <a:latin typeface="Barlow"/>
              <a:ea typeface="Barlow"/>
              <a:cs typeface="Barlow"/>
              <a:sym typeface="Barlow"/>
            </a:endParaRPr>
          </a:p>
        </p:txBody>
      </p:sp>
      <p:sp>
        <p:nvSpPr>
          <p:cNvPr id="2050" name="Google Shape;2050;p70"/>
          <p:cNvSpPr txBox="1"/>
          <p:nvPr/>
        </p:nvSpPr>
        <p:spPr>
          <a:xfrm>
            <a:off x="807600" y="3126550"/>
            <a:ext cx="6823500" cy="501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Barlow"/>
                <a:ea typeface="Barlow"/>
                <a:cs typeface="Barlow"/>
                <a:sym typeface="Barlow"/>
              </a:rPr>
              <a:t>Connection to Bladder Cancer</a:t>
            </a:r>
            <a:endParaRPr b="1" sz="1800">
              <a:solidFill>
                <a:srgbClr val="FFFFFF"/>
              </a:solidFill>
              <a:latin typeface="Barlow"/>
              <a:ea typeface="Barlow"/>
              <a:cs typeface="Barlow"/>
              <a:sym typeface="Barlow"/>
            </a:endParaRPr>
          </a:p>
        </p:txBody>
      </p:sp>
      <p:sp>
        <p:nvSpPr>
          <p:cNvPr id="2051" name="Google Shape;2051;p70"/>
          <p:cNvSpPr txBox="1"/>
          <p:nvPr>
            <p:ph idx="1" type="body"/>
          </p:nvPr>
        </p:nvSpPr>
        <p:spPr>
          <a:xfrm>
            <a:off x="758250" y="3627550"/>
            <a:ext cx="6873000" cy="1632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accent3"/>
              </a:buClr>
              <a:buSzPts val="1500"/>
              <a:buChar char="●"/>
            </a:pPr>
            <a:r>
              <a:rPr lang="en" sz="1500"/>
              <a:t>BREGS and this pathway have been studied in other cancers but little is known about </a:t>
            </a:r>
            <a:r>
              <a:rPr lang="en" sz="1500"/>
              <a:t>its</a:t>
            </a:r>
            <a:r>
              <a:rPr lang="en" sz="1500"/>
              <a:t> relation to bladder cancer</a:t>
            </a:r>
            <a:endParaRPr sz="1500"/>
          </a:p>
          <a:p>
            <a:pPr indent="-323850" lvl="1" marL="914400" rtl="0" algn="l">
              <a:spcBef>
                <a:spcPts val="0"/>
              </a:spcBef>
              <a:spcAft>
                <a:spcPts val="0"/>
              </a:spcAft>
              <a:buSzPts val="1500"/>
              <a:buChar char="○"/>
            </a:pPr>
            <a:r>
              <a:rPr lang="en" sz="1500"/>
              <a:t>Research</a:t>
            </a:r>
            <a:r>
              <a:rPr lang="en" sz="1500"/>
              <a:t> on this pathway within bladder cancer aligns with our results but the specific genes involved differ</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5" name="Shape 2055"/>
        <p:cNvGrpSpPr/>
        <p:nvPr/>
      </p:nvGrpSpPr>
      <p:grpSpPr>
        <a:xfrm>
          <a:off x="0" y="0"/>
          <a:ext cx="0" cy="0"/>
          <a:chOff x="0" y="0"/>
          <a:chExt cx="0" cy="0"/>
        </a:xfrm>
      </p:grpSpPr>
      <p:sp>
        <p:nvSpPr>
          <p:cNvPr id="2056" name="Google Shape;2056;p71"/>
          <p:cNvSpPr txBox="1"/>
          <p:nvPr>
            <p:ph idx="1" type="body"/>
          </p:nvPr>
        </p:nvSpPr>
        <p:spPr>
          <a:xfrm>
            <a:off x="830100" y="1801375"/>
            <a:ext cx="7483800" cy="25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are Metallothioneins (MTs) ?</a:t>
            </a:r>
            <a:endParaRPr b="1"/>
          </a:p>
          <a:p>
            <a:pPr indent="-317500" lvl="0" marL="457200" rtl="0" algn="l">
              <a:spcBef>
                <a:spcPts val="0"/>
              </a:spcBef>
              <a:spcAft>
                <a:spcPts val="0"/>
              </a:spcAft>
              <a:buSzPts val="1400"/>
              <a:buChar char="●"/>
            </a:pPr>
            <a:r>
              <a:rPr lang="en"/>
              <a:t>Multifunctional metal-binding proteins (zinc, copper, cadmium) </a:t>
            </a:r>
            <a:endParaRPr/>
          </a:p>
          <a:p>
            <a:pPr indent="-317500" lvl="0" marL="457200" rtl="0" algn="l">
              <a:spcBef>
                <a:spcPts val="0"/>
              </a:spcBef>
              <a:spcAft>
                <a:spcPts val="0"/>
              </a:spcAft>
              <a:buSzPts val="1400"/>
              <a:buChar char="●"/>
            </a:pPr>
            <a:r>
              <a:rPr lang="en"/>
              <a:t>small cysteine-rich </a:t>
            </a:r>
            <a:endParaRPr/>
          </a:p>
          <a:p>
            <a:pPr indent="-317500" lvl="0" marL="457200" rtl="0" algn="l">
              <a:spcBef>
                <a:spcPts val="0"/>
              </a:spcBef>
              <a:spcAft>
                <a:spcPts val="0"/>
              </a:spcAft>
              <a:buSzPts val="1400"/>
              <a:buChar char="●"/>
            </a:pPr>
            <a:r>
              <a:rPr lang="en"/>
              <a:t>Protect against oxidative stress</a:t>
            </a:r>
            <a:endParaRPr/>
          </a:p>
          <a:p>
            <a:pPr indent="-317500" lvl="0" marL="457200" rtl="0" algn="l">
              <a:spcBef>
                <a:spcPts val="0"/>
              </a:spcBef>
              <a:spcAft>
                <a:spcPts val="0"/>
              </a:spcAft>
              <a:buSzPts val="1400"/>
              <a:buChar char="●"/>
            </a:pPr>
            <a:r>
              <a:rPr lang="en"/>
              <a:t>Involved in cell growth and apoptosis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Relation to Bladder Cancer</a:t>
            </a:r>
            <a:endParaRPr b="1"/>
          </a:p>
          <a:p>
            <a:pPr indent="-317500" lvl="0" marL="457200" rtl="0" algn="l">
              <a:spcBef>
                <a:spcPts val="0"/>
              </a:spcBef>
              <a:spcAft>
                <a:spcPts val="0"/>
              </a:spcAft>
              <a:buSzPts val="1400"/>
              <a:buChar char="●"/>
            </a:pPr>
            <a:r>
              <a:rPr lang="en"/>
              <a:t>MT 1 → Immune evasion</a:t>
            </a:r>
            <a:endParaRPr/>
          </a:p>
          <a:p>
            <a:pPr indent="-317500" lvl="0" marL="457200" rtl="0" algn="l">
              <a:spcBef>
                <a:spcPts val="0"/>
              </a:spcBef>
              <a:spcAft>
                <a:spcPts val="0"/>
              </a:spcAft>
              <a:buSzPts val="1400"/>
              <a:buChar char="●"/>
            </a:pPr>
            <a:r>
              <a:rPr lang="en"/>
              <a:t>MT 2→ Chemoresistance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P-value:</a:t>
            </a:r>
            <a:r>
              <a:rPr lang="en"/>
              <a:t> 5.05 x 10 </a:t>
            </a:r>
            <a:r>
              <a:rPr baseline="30000" lang="en"/>
              <a:t>-5</a:t>
            </a:r>
            <a:endParaRPr baseline="300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57" name="Google Shape;2057;p71"/>
          <p:cNvSpPr txBox="1"/>
          <p:nvPr>
            <p:ph type="title"/>
          </p:nvPr>
        </p:nvSpPr>
        <p:spPr>
          <a:xfrm>
            <a:off x="-150" y="289875"/>
            <a:ext cx="9144000" cy="65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Metallothioneins Bind Metals</a:t>
            </a:r>
            <a:endParaRPr sz="3600"/>
          </a:p>
        </p:txBody>
      </p:sp>
      <p:sp>
        <p:nvSpPr>
          <p:cNvPr id="2058" name="Google Shape;2058;p71"/>
          <p:cNvSpPr txBox="1"/>
          <p:nvPr/>
        </p:nvSpPr>
        <p:spPr>
          <a:xfrm>
            <a:off x="1251300" y="1031550"/>
            <a:ext cx="6504000" cy="657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Barlow"/>
                <a:ea typeface="Barlow"/>
                <a:cs typeface="Barlow"/>
                <a:sym typeface="Barlow"/>
              </a:rPr>
              <a:t>Genes Involved in Pathway: MT2A, MT1A, MT1M, MT1G, MT1X</a:t>
            </a:r>
            <a:endParaRPr b="1" sz="1800">
              <a:solidFill>
                <a:srgbClr val="FFFFFF"/>
              </a:solidFill>
              <a:latin typeface="Barlow"/>
              <a:ea typeface="Barlow"/>
              <a:cs typeface="Barlow"/>
              <a:sym typeface="Barlow"/>
            </a:endParaRPr>
          </a:p>
          <a:p>
            <a:pPr indent="0" lvl="0" marL="0" rtl="0" algn="l">
              <a:spcBef>
                <a:spcPts val="0"/>
              </a:spcBef>
              <a:spcAft>
                <a:spcPts val="0"/>
              </a:spcAft>
              <a:buNone/>
            </a:pPr>
            <a:r>
              <a:rPr b="1" lang="en" sz="1800">
                <a:solidFill>
                  <a:srgbClr val="FFFFFF"/>
                </a:solidFill>
                <a:latin typeface="Barlow"/>
                <a:ea typeface="Barlow"/>
                <a:cs typeface="Barlow"/>
                <a:sym typeface="Barlow"/>
              </a:rPr>
              <a:t>Gene Overlap: </a:t>
            </a:r>
            <a:r>
              <a:rPr b="1" lang="en" sz="1800">
                <a:solidFill>
                  <a:srgbClr val="FFFFFF"/>
                </a:solidFill>
                <a:latin typeface="Barlow"/>
                <a:ea typeface="Barlow"/>
                <a:cs typeface="Barlow"/>
                <a:sym typeface="Barlow"/>
              </a:rPr>
              <a:t>5 / 11 </a:t>
            </a:r>
            <a:endParaRPr b="1" sz="1800">
              <a:solidFill>
                <a:srgbClr val="FFFFFF"/>
              </a:solidFill>
              <a:latin typeface="Barlow"/>
              <a:ea typeface="Barlow"/>
              <a:cs typeface="Barlow"/>
              <a:sym typeface="Barlow"/>
            </a:endParaRPr>
          </a:p>
        </p:txBody>
      </p:sp>
      <p:pic>
        <p:nvPicPr>
          <p:cNvPr id="2059" name="Google Shape;2059;p71"/>
          <p:cNvPicPr preferRelativeResize="0"/>
          <p:nvPr/>
        </p:nvPicPr>
        <p:blipFill>
          <a:blip r:embed="rId3">
            <a:alphaModFix/>
          </a:blip>
          <a:stretch>
            <a:fillRect/>
          </a:stretch>
        </p:blipFill>
        <p:spPr>
          <a:xfrm>
            <a:off x="4634675" y="2415676"/>
            <a:ext cx="3633000" cy="2543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3" name="Shape 2063"/>
        <p:cNvGrpSpPr/>
        <p:nvPr/>
      </p:nvGrpSpPr>
      <p:grpSpPr>
        <a:xfrm>
          <a:off x="0" y="0"/>
          <a:ext cx="0" cy="0"/>
          <a:chOff x="0" y="0"/>
          <a:chExt cx="0" cy="0"/>
        </a:xfrm>
      </p:grpSpPr>
      <p:sp>
        <p:nvSpPr>
          <p:cNvPr id="2064" name="Google Shape;2064;p72"/>
          <p:cNvSpPr txBox="1"/>
          <p:nvPr>
            <p:ph type="title"/>
          </p:nvPr>
        </p:nvSpPr>
        <p:spPr>
          <a:xfrm>
            <a:off x="150" y="289875"/>
            <a:ext cx="9144000" cy="65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Metallothioneins Bind Metals</a:t>
            </a:r>
            <a:endParaRPr sz="3600"/>
          </a:p>
        </p:txBody>
      </p:sp>
      <p:graphicFrame>
        <p:nvGraphicFramePr>
          <p:cNvPr id="2065" name="Google Shape;2065;p72"/>
          <p:cNvGraphicFramePr/>
          <p:nvPr/>
        </p:nvGraphicFramePr>
        <p:xfrm>
          <a:off x="993253" y="1135578"/>
          <a:ext cx="3000000" cy="3000000"/>
        </p:xfrm>
        <a:graphic>
          <a:graphicData uri="http://schemas.openxmlformats.org/drawingml/2006/table">
            <a:tbl>
              <a:tblPr>
                <a:noFill/>
                <a:tableStyleId>{98536EEB-6E76-4729-B86C-45F7B2ABCB92}</a:tableStyleId>
              </a:tblPr>
              <a:tblGrid>
                <a:gridCol w="3652925"/>
                <a:gridCol w="4051075"/>
              </a:tblGrid>
              <a:tr h="386275">
                <a:tc>
                  <a:txBody>
                    <a:bodyPr/>
                    <a:lstStyle/>
                    <a:p>
                      <a:pPr indent="0" lvl="0" marL="0" rtl="0" algn="ctr">
                        <a:spcBef>
                          <a:spcPts val="0"/>
                        </a:spcBef>
                        <a:spcAft>
                          <a:spcPts val="0"/>
                        </a:spcAft>
                        <a:buNone/>
                      </a:pPr>
                      <a:r>
                        <a:rPr b="1" lang="en" sz="1300">
                          <a:solidFill>
                            <a:schemeClr val="accent6"/>
                          </a:solidFill>
                          <a:latin typeface="Barlow Condensed"/>
                          <a:ea typeface="Barlow Condensed"/>
                          <a:cs typeface="Barlow Condensed"/>
                          <a:sym typeface="Barlow Condensed"/>
                        </a:rPr>
                        <a:t>Tumor </a:t>
                      </a:r>
                      <a:r>
                        <a:rPr b="1" lang="en" sz="1300">
                          <a:solidFill>
                            <a:schemeClr val="accent6"/>
                          </a:solidFill>
                          <a:latin typeface="Barlow Condensed"/>
                          <a:ea typeface="Barlow Condensed"/>
                          <a:cs typeface="Barlow Condensed"/>
                          <a:sym typeface="Barlow Condensed"/>
                        </a:rPr>
                        <a:t>Suppression</a:t>
                      </a:r>
                      <a:endParaRPr b="1" sz="1300">
                        <a:solidFill>
                          <a:schemeClr val="accent6"/>
                        </a:solidFill>
                        <a:latin typeface="Barlow Condensed"/>
                        <a:ea typeface="Barlow Condensed"/>
                        <a:cs typeface="Barlow Condensed"/>
                        <a:sym typeface="Barlow Condensed"/>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5F7D95"/>
                    </a:solidFill>
                  </a:tcPr>
                </a:tc>
                <a:tc>
                  <a:txBody>
                    <a:bodyPr/>
                    <a:lstStyle/>
                    <a:p>
                      <a:pPr indent="0" lvl="0" marL="0" rtl="0" algn="ctr">
                        <a:spcBef>
                          <a:spcPts val="0"/>
                        </a:spcBef>
                        <a:spcAft>
                          <a:spcPts val="1600"/>
                        </a:spcAft>
                        <a:buNone/>
                      </a:pPr>
                      <a:r>
                        <a:rPr b="1" lang="en" sz="1100">
                          <a:solidFill>
                            <a:schemeClr val="accent6"/>
                          </a:solidFill>
                          <a:latin typeface="Barlow"/>
                          <a:ea typeface="Barlow"/>
                          <a:cs typeface="Barlow"/>
                          <a:sym typeface="Barlow"/>
                        </a:rPr>
                        <a:t>Tumor Promotion</a:t>
                      </a:r>
                      <a:endParaRPr b="1" sz="1100">
                        <a:solidFill>
                          <a:schemeClr val="accent6"/>
                        </a:solidFill>
                        <a:latin typeface="Barlow"/>
                        <a:ea typeface="Barlow"/>
                        <a:cs typeface="Barlow"/>
                        <a:sym typeface="Barlow"/>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5F7D95"/>
                    </a:solidFill>
                  </a:tcPr>
                </a:tc>
              </a:tr>
              <a:tr h="350500">
                <a:tc>
                  <a:txBody>
                    <a:bodyPr/>
                    <a:lstStyle/>
                    <a:p>
                      <a:pPr indent="0" lvl="0" marL="0" rtl="0" algn="l">
                        <a:spcBef>
                          <a:spcPts val="0"/>
                        </a:spcBef>
                        <a:spcAft>
                          <a:spcPts val="0"/>
                        </a:spcAft>
                        <a:buNone/>
                      </a:pPr>
                      <a:r>
                        <a:rPr lang="en" sz="1300">
                          <a:latin typeface="Barlow Condensed"/>
                          <a:ea typeface="Barlow Condensed"/>
                          <a:cs typeface="Barlow Condensed"/>
                          <a:sym typeface="Barlow Condensed"/>
                        </a:rPr>
                        <a:t>Detoxifies heavy metals (e.g., cadmium, mercury), reducing DNA damage and oxidative stress</a:t>
                      </a:r>
                      <a:endParaRPr sz="1300">
                        <a:latin typeface="Barlow Condensed"/>
                        <a:ea typeface="Barlow Condensed"/>
                        <a:cs typeface="Barlow Condensed"/>
                        <a:sym typeface="Barlow Condensed"/>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3C47D"/>
                    </a:solidFill>
                  </a:tcPr>
                </a:tc>
                <a:tc>
                  <a:txBody>
                    <a:bodyPr/>
                    <a:lstStyle/>
                    <a:p>
                      <a:pPr indent="0" lvl="0" marL="0" rtl="0" algn="l">
                        <a:spcBef>
                          <a:spcPts val="0"/>
                        </a:spcBef>
                        <a:spcAft>
                          <a:spcPts val="1600"/>
                        </a:spcAft>
                        <a:buNone/>
                      </a:pPr>
                      <a:r>
                        <a:rPr lang="en" sz="1100">
                          <a:solidFill>
                            <a:srgbClr val="FFF4EC"/>
                          </a:solidFill>
                          <a:latin typeface="Barlow"/>
                          <a:ea typeface="Barlow"/>
                          <a:cs typeface="Barlow"/>
                          <a:sym typeface="Barlow"/>
                        </a:rPr>
                        <a:t>Enhances tumor cell survival by mitigating oxidative stress in the tumor microenvironment</a:t>
                      </a:r>
                      <a:endParaRPr sz="1100">
                        <a:solidFill>
                          <a:srgbClr val="FFF4EC"/>
                        </a:solidFill>
                        <a:latin typeface="Barlow"/>
                        <a:ea typeface="Barlow"/>
                        <a:cs typeface="Barlow"/>
                        <a:sym typeface="Barlow"/>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dk1"/>
                    </a:solidFill>
                  </a:tcPr>
                </a:tc>
              </a:tr>
              <a:tr h="350500">
                <a:tc>
                  <a:txBody>
                    <a:bodyPr/>
                    <a:lstStyle/>
                    <a:p>
                      <a:pPr indent="0" lvl="0" marL="0" rtl="0" algn="l">
                        <a:spcBef>
                          <a:spcPts val="0"/>
                        </a:spcBef>
                        <a:spcAft>
                          <a:spcPts val="0"/>
                        </a:spcAft>
                        <a:buNone/>
                      </a:pPr>
                      <a:r>
                        <a:rPr lang="en" sz="1300">
                          <a:latin typeface="Barlow Condensed"/>
                          <a:ea typeface="Barlow Condensed"/>
                          <a:cs typeface="Barlow Condensed"/>
                          <a:sym typeface="Barlow Condensed"/>
                        </a:rPr>
                        <a:t>Regulates zinc levels to maintain normal cell functions, preventing uncontrolled proliferation</a:t>
                      </a:r>
                      <a:endParaRPr sz="1300">
                        <a:latin typeface="Barlow Condensed"/>
                        <a:ea typeface="Barlow Condensed"/>
                        <a:cs typeface="Barlow Condensed"/>
                        <a:sym typeface="Barlow Condensed"/>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3C47D"/>
                    </a:solidFill>
                  </a:tcPr>
                </a:tc>
                <a:tc>
                  <a:txBody>
                    <a:bodyPr/>
                    <a:lstStyle/>
                    <a:p>
                      <a:pPr indent="0" lvl="0" marL="0" rtl="0" algn="l">
                        <a:spcBef>
                          <a:spcPts val="0"/>
                        </a:spcBef>
                        <a:spcAft>
                          <a:spcPts val="1600"/>
                        </a:spcAft>
                        <a:buNone/>
                      </a:pPr>
                      <a:r>
                        <a:rPr lang="en" sz="1100">
                          <a:solidFill>
                            <a:srgbClr val="FFF4EC"/>
                          </a:solidFill>
                          <a:latin typeface="Barlow"/>
                          <a:ea typeface="Barlow"/>
                          <a:cs typeface="Barlow"/>
                          <a:sym typeface="Barlow"/>
                        </a:rPr>
                        <a:t>Regulates zinc and copper availability for tumor cell proliferation and angiogenesis</a:t>
                      </a:r>
                      <a:endParaRPr sz="1100">
                        <a:solidFill>
                          <a:srgbClr val="FFF4EC"/>
                        </a:solidFill>
                        <a:latin typeface="Barlow"/>
                        <a:ea typeface="Barlow"/>
                        <a:cs typeface="Barlow"/>
                        <a:sym typeface="Barlow"/>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dk1"/>
                    </a:solidFill>
                  </a:tcPr>
                </a:tc>
              </a:tr>
              <a:tr h="350500">
                <a:tc>
                  <a:txBody>
                    <a:bodyPr/>
                    <a:lstStyle/>
                    <a:p>
                      <a:pPr indent="0" lvl="0" marL="0" rtl="0" algn="l">
                        <a:spcBef>
                          <a:spcPts val="0"/>
                        </a:spcBef>
                        <a:spcAft>
                          <a:spcPts val="0"/>
                        </a:spcAft>
                        <a:buNone/>
                      </a:pPr>
                      <a:r>
                        <a:rPr lang="en" sz="1300">
                          <a:latin typeface="Barlow Condensed"/>
                          <a:ea typeface="Barlow Condensed"/>
                          <a:cs typeface="Barlow Condensed"/>
                          <a:sym typeface="Barlow Condensed"/>
                        </a:rPr>
                        <a:t>Neutralizes reactive oxygen species (ROS), protecting cells from carcinogenic stress</a:t>
                      </a:r>
                      <a:endParaRPr sz="1300">
                        <a:latin typeface="Barlow Condensed"/>
                        <a:ea typeface="Barlow Condensed"/>
                        <a:cs typeface="Barlow Condensed"/>
                        <a:sym typeface="Barlow Condensed"/>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3C47D"/>
                    </a:solidFill>
                  </a:tcPr>
                </a:tc>
                <a:tc>
                  <a:txBody>
                    <a:bodyPr/>
                    <a:lstStyle/>
                    <a:p>
                      <a:pPr indent="0" lvl="0" marL="0" rtl="0" algn="l">
                        <a:spcBef>
                          <a:spcPts val="0"/>
                        </a:spcBef>
                        <a:spcAft>
                          <a:spcPts val="1600"/>
                        </a:spcAft>
                        <a:buNone/>
                      </a:pPr>
                      <a:r>
                        <a:rPr lang="en" sz="1100">
                          <a:solidFill>
                            <a:srgbClr val="FFF4EC"/>
                          </a:solidFill>
                          <a:latin typeface="Barlow"/>
                          <a:ea typeface="Barlow"/>
                          <a:cs typeface="Barlow"/>
                          <a:sym typeface="Barlow"/>
                        </a:rPr>
                        <a:t>Contributes to immune evasion by reducing ROS and impairing immune response.</a:t>
                      </a:r>
                      <a:endParaRPr sz="1100">
                        <a:solidFill>
                          <a:srgbClr val="FFF4EC"/>
                        </a:solidFill>
                        <a:latin typeface="Barlow"/>
                        <a:ea typeface="Barlow"/>
                        <a:cs typeface="Barlow"/>
                        <a:sym typeface="Barlow"/>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dk1"/>
                    </a:solidFill>
                  </a:tcPr>
                </a:tc>
              </a:tr>
              <a:tr h="350500">
                <a:tc>
                  <a:txBody>
                    <a:bodyPr/>
                    <a:lstStyle/>
                    <a:p>
                      <a:pPr indent="0" lvl="0" marL="0" rtl="0" algn="l">
                        <a:spcBef>
                          <a:spcPts val="0"/>
                        </a:spcBef>
                        <a:spcAft>
                          <a:spcPts val="0"/>
                        </a:spcAft>
                        <a:buNone/>
                      </a:pPr>
                      <a:r>
                        <a:rPr lang="en" sz="1300">
                          <a:latin typeface="Barlow Condensed"/>
                          <a:ea typeface="Barlow Condensed"/>
                          <a:cs typeface="Barlow Condensed"/>
                          <a:sym typeface="Barlow Condensed"/>
                        </a:rPr>
                        <a:t>Inhibits cell proliferation and metastasis in bladder cancer types</a:t>
                      </a:r>
                      <a:endParaRPr sz="1300">
                        <a:latin typeface="Barlow Condensed"/>
                        <a:ea typeface="Barlow Condensed"/>
                        <a:cs typeface="Barlow Condensed"/>
                        <a:sym typeface="Barlow Condensed"/>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rPr lang="en" sz="1100">
                          <a:solidFill>
                            <a:srgbClr val="FFF4EC"/>
                          </a:solidFill>
                          <a:latin typeface="Barlow"/>
                          <a:ea typeface="Barlow"/>
                          <a:cs typeface="Barlow"/>
                          <a:sym typeface="Barlow"/>
                        </a:rPr>
                        <a:t>Binds chemotherapy drugs (Carboplatin, cisplatin), promoting chemoresistance.</a:t>
                      </a:r>
                      <a:endParaRPr sz="1100">
                        <a:solidFill>
                          <a:srgbClr val="FFF4EC"/>
                        </a:solidFill>
                        <a:latin typeface="Barlow"/>
                        <a:ea typeface="Barlow"/>
                        <a:cs typeface="Barlow"/>
                        <a:sym typeface="Barlow"/>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dk1"/>
                    </a:solidFill>
                  </a:tcPr>
                </a:tc>
              </a:tr>
              <a:tr h="350500">
                <a:tc>
                  <a:txBody>
                    <a:bodyPr/>
                    <a:lstStyle/>
                    <a:p>
                      <a:pPr indent="0" lvl="0" marL="0" rtl="0" algn="l">
                        <a:spcBef>
                          <a:spcPts val="0"/>
                        </a:spcBef>
                        <a:spcAft>
                          <a:spcPts val="0"/>
                        </a:spcAft>
                        <a:buNone/>
                      </a:pPr>
                      <a:r>
                        <a:rPr lang="en" sz="1300">
                          <a:latin typeface="Barlow Condensed"/>
                          <a:ea typeface="Barlow Condensed"/>
                          <a:cs typeface="Barlow Condensed"/>
                          <a:sym typeface="Barlow Condensed"/>
                        </a:rPr>
                        <a:t>May enhance apoptosis in early stages of tumor development</a:t>
                      </a:r>
                      <a:endParaRPr sz="1300">
                        <a:latin typeface="Barlow Condensed"/>
                        <a:ea typeface="Barlow Condensed"/>
                        <a:cs typeface="Barlow Condensed"/>
                        <a:sym typeface="Barlow Condensed"/>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3C47D"/>
                    </a:solidFill>
                  </a:tcPr>
                </a:tc>
                <a:tc>
                  <a:txBody>
                    <a:bodyPr/>
                    <a:lstStyle/>
                    <a:p>
                      <a:pPr indent="0" lvl="0" marL="0" rtl="0" algn="l">
                        <a:spcBef>
                          <a:spcPts val="0"/>
                        </a:spcBef>
                        <a:spcAft>
                          <a:spcPts val="1600"/>
                        </a:spcAft>
                        <a:buNone/>
                      </a:pPr>
                      <a:r>
                        <a:rPr lang="en" sz="1100">
                          <a:solidFill>
                            <a:srgbClr val="FFF4EC"/>
                          </a:solidFill>
                          <a:latin typeface="Barlow"/>
                          <a:ea typeface="Barlow"/>
                          <a:cs typeface="Barlow"/>
                          <a:sym typeface="Barlow"/>
                        </a:rPr>
                        <a:t>Supports extracellular matrix (ECM) remodeling by activating zinc-dependent enzymes like MMPs, facilitating invasion and metastasis.</a:t>
                      </a:r>
                      <a:endParaRPr sz="1100">
                        <a:solidFill>
                          <a:srgbClr val="FFF4EC"/>
                        </a:solidFill>
                        <a:latin typeface="Barlow"/>
                        <a:ea typeface="Barlow"/>
                        <a:cs typeface="Barlow"/>
                        <a:sym typeface="Barlow"/>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73"/>
          <p:cNvSpPr txBox="1"/>
          <p:nvPr>
            <p:ph idx="1" type="body"/>
          </p:nvPr>
        </p:nvSpPr>
        <p:spPr>
          <a:xfrm>
            <a:off x="720000" y="1507000"/>
            <a:ext cx="7591800" cy="3410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Arial"/>
              <a:buChar char="●"/>
            </a:pPr>
            <a:r>
              <a:rPr lang="en" sz="1200">
                <a:latin typeface="Arial"/>
                <a:ea typeface="Arial"/>
                <a:cs typeface="Arial"/>
                <a:sym typeface="Arial"/>
              </a:rPr>
              <a:t>Dysregulation of apoptosis is a hallmark of cancer, including BLCA, as it enables cancer cells to evade death and proliferate uncontrollably.</a:t>
            </a:r>
            <a:endParaRPr sz="1200">
              <a:latin typeface="Arial"/>
              <a:ea typeface="Arial"/>
              <a:cs typeface="Arial"/>
              <a:sym typeface="Arial"/>
            </a:endParaRPr>
          </a:p>
          <a:p>
            <a:pPr indent="-304800" lvl="0" marL="457200" rtl="0" algn="l">
              <a:lnSpc>
                <a:spcPct val="115000"/>
              </a:lnSpc>
              <a:spcBef>
                <a:spcPts val="0"/>
              </a:spcBef>
              <a:spcAft>
                <a:spcPts val="0"/>
              </a:spcAft>
              <a:buClr>
                <a:schemeClr val="dk2"/>
              </a:buClr>
              <a:buSzPts val="1200"/>
              <a:buFont typeface="Arial"/>
              <a:buChar char="●"/>
            </a:pPr>
            <a:r>
              <a:rPr b="1" lang="en" sz="1200">
                <a:latin typeface="Arial"/>
                <a:ea typeface="Arial"/>
                <a:cs typeface="Arial"/>
                <a:sym typeface="Arial"/>
              </a:rPr>
              <a:t>Identification of P4HB as a Critical Driver in BLCA Progression:</a:t>
            </a:r>
            <a:endParaRPr sz="1200">
              <a:latin typeface="Arial"/>
              <a:ea typeface="Arial"/>
              <a:cs typeface="Arial"/>
              <a:sym typeface="Arial"/>
            </a:endParaRPr>
          </a:p>
          <a:p>
            <a:pPr indent="-304800" lvl="1" marL="914400" rtl="0" algn="l">
              <a:spcBef>
                <a:spcPts val="0"/>
              </a:spcBef>
              <a:spcAft>
                <a:spcPts val="0"/>
              </a:spcAft>
              <a:buSzPts val="1200"/>
              <a:buFont typeface="Arial"/>
              <a:buChar char="○"/>
            </a:pPr>
            <a:r>
              <a:rPr b="1" lang="en" sz="1200">
                <a:latin typeface="Arial"/>
                <a:ea typeface="Arial"/>
                <a:cs typeface="Arial"/>
                <a:sym typeface="Arial"/>
              </a:rPr>
              <a:t>P4HB promotes bladder cancer progression</a:t>
            </a:r>
            <a:r>
              <a:rPr lang="en" sz="1200">
                <a:latin typeface="Arial"/>
                <a:ea typeface="Arial"/>
                <a:cs typeface="Arial"/>
                <a:sym typeface="Arial"/>
              </a:rPr>
              <a:t> by:</a:t>
            </a:r>
            <a:endParaRPr sz="1200">
              <a:latin typeface="Arial"/>
              <a:ea typeface="Arial"/>
              <a:cs typeface="Arial"/>
              <a:sym typeface="Arial"/>
            </a:endParaRPr>
          </a:p>
          <a:p>
            <a:pPr indent="-304800" lvl="2" marL="1371600" rtl="0" algn="l">
              <a:spcBef>
                <a:spcPts val="0"/>
              </a:spcBef>
              <a:spcAft>
                <a:spcPts val="0"/>
              </a:spcAft>
              <a:buSzPts val="1200"/>
              <a:buFont typeface="Arial"/>
              <a:buChar char="■"/>
            </a:pPr>
            <a:r>
              <a:rPr b="1" lang="en" sz="1200">
                <a:latin typeface="Arial"/>
                <a:ea typeface="Arial"/>
                <a:cs typeface="Arial"/>
                <a:sym typeface="Arial"/>
              </a:rPr>
              <a:t>Enhancing cell proliferation</a:t>
            </a:r>
            <a:r>
              <a:rPr lang="en" sz="1200">
                <a:latin typeface="Arial"/>
                <a:ea typeface="Arial"/>
                <a:cs typeface="Arial"/>
                <a:sym typeface="Arial"/>
              </a:rPr>
              <a:t> – cancer cells multiply rapidly.</a:t>
            </a:r>
            <a:endParaRPr sz="1200">
              <a:latin typeface="Arial"/>
              <a:ea typeface="Arial"/>
              <a:cs typeface="Arial"/>
              <a:sym typeface="Arial"/>
            </a:endParaRPr>
          </a:p>
          <a:p>
            <a:pPr indent="-304800" lvl="2" marL="1371600" rtl="0" algn="l">
              <a:spcBef>
                <a:spcPts val="0"/>
              </a:spcBef>
              <a:spcAft>
                <a:spcPts val="0"/>
              </a:spcAft>
              <a:buSzPts val="1200"/>
              <a:buFont typeface="Arial"/>
              <a:buChar char="■"/>
            </a:pPr>
            <a:r>
              <a:rPr b="1" lang="en" sz="1200">
                <a:latin typeface="Arial"/>
                <a:ea typeface="Arial"/>
                <a:cs typeface="Arial"/>
                <a:sym typeface="Arial"/>
              </a:rPr>
              <a:t>Inhibiting apoptosis</a:t>
            </a:r>
            <a:r>
              <a:rPr lang="en" sz="1200">
                <a:latin typeface="Arial"/>
                <a:ea typeface="Arial"/>
                <a:cs typeface="Arial"/>
                <a:sym typeface="Arial"/>
              </a:rPr>
              <a:t> – cells avoid programmed death mechanisms.</a:t>
            </a:r>
            <a:endParaRPr sz="1200">
              <a:latin typeface="Arial"/>
              <a:ea typeface="Arial"/>
              <a:cs typeface="Arial"/>
              <a:sym typeface="Arial"/>
            </a:endParaRPr>
          </a:p>
          <a:p>
            <a:pPr indent="-304800" lvl="2" marL="1371600" rtl="0" algn="l">
              <a:spcBef>
                <a:spcPts val="0"/>
              </a:spcBef>
              <a:spcAft>
                <a:spcPts val="0"/>
              </a:spcAft>
              <a:buSzPts val="1200"/>
              <a:buFont typeface="Arial"/>
              <a:buChar char="■"/>
            </a:pPr>
            <a:r>
              <a:rPr b="1" lang="en" sz="1200">
                <a:latin typeface="Arial"/>
                <a:ea typeface="Arial"/>
                <a:cs typeface="Arial"/>
                <a:sym typeface="Arial"/>
              </a:rPr>
              <a:t>Increasing migration and invasion</a:t>
            </a:r>
            <a:r>
              <a:rPr lang="en" sz="1200">
                <a:latin typeface="Arial"/>
                <a:ea typeface="Arial"/>
                <a:cs typeface="Arial"/>
                <a:sym typeface="Arial"/>
              </a:rPr>
              <a:t> – key factors in tumor progression and metastasis.</a:t>
            </a:r>
            <a:endParaRPr sz="1200">
              <a:latin typeface="Arial"/>
              <a:ea typeface="Arial"/>
              <a:cs typeface="Arial"/>
              <a:sym typeface="Arial"/>
            </a:endParaRPr>
          </a:p>
          <a:p>
            <a:pPr indent="-304800" lvl="1" marL="914400" rtl="0" algn="l">
              <a:spcBef>
                <a:spcPts val="0"/>
              </a:spcBef>
              <a:spcAft>
                <a:spcPts val="0"/>
              </a:spcAft>
              <a:buSzPts val="1200"/>
              <a:buFont typeface="Arial"/>
              <a:buChar char="○"/>
            </a:pPr>
            <a:r>
              <a:rPr lang="en" sz="1200">
                <a:latin typeface="Arial"/>
                <a:ea typeface="Arial"/>
                <a:cs typeface="Arial"/>
                <a:sym typeface="Arial"/>
              </a:rPr>
              <a:t>Experimental knockdown of P4HB suppressed tumor growth and induced apoptosis, indicating its potential as a </a:t>
            </a:r>
            <a:r>
              <a:rPr b="1" lang="en" sz="1200">
                <a:latin typeface="Arial"/>
                <a:ea typeface="Arial"/>
                <a:cs typeface="Arial"/>
                <a:sym typeface="Arial"/>
              </a:rPr>
              <a:t>therapeutic target</a:t>
            </a:r>
            <a:r>
              <a:rPr lang="en" sz="1200">
                <a:latin typeface="Arial"/>
                <a:ea typeface="Arial"/>
                <a:cs typeface="Arial"/>
                <a:sym typeface="Arial"/>
              </a:rPr>
              <a:t> for BLCA.</a:t>
            </a:r>
            <a:endParaRPr sz="1200">
              <a:latin typeface="Arial"/>
              <a:ea typeface="Arial"/>
              <a:cs typeface="Arial"/>
              <a:sym typeface="Arial"/>
            </a:endParaRPr>
          </a:p>
          <a:p>
            <a:pPr indent="-304800" lvl="0" marL="457200" rtl="0" algn="l">
              <a:lnSpc>
                <a:spcPct val="115000"/>
              </a:lnSpc>
              <a:spcBef>
                <a:spcPts val="0"/>
              </a:spcBef>
              <a:spcAft>
                <a:spcPts val="0"/>
              </a:spcAft>
              <a:buClr>
                <a:schemeClr val="dk2"/>
              </a:buClr>
              <a:buSzPts val="1200"/>
              <a:buFont typeface="Arial"/>
              <a:buChar char="●"/>
            </a:pPr>
            <a:r>
              <a:rPr b="1" lang="en" sz="1200">
                <a:latin typeface="Arial"/>
                <a:ea typeface="Arial"/>
                <a:cs typeface="Arial"/>
                <a:sym typeface="Arial"/>
              </a:rPr>
              <a:t>Clinical Relevance of P4HB in BLCA:</a:t>
            </a:r>
            <a:endParaRPr b="1" sz="1200">
              <a:latin typeface="Arial"/>
              <a:ea typeface="Arial"/>
              <a:cs typeface="Arial"/>
              <a:sym typeface="Arial"/>
            </a:endParaRPr>
          </a:p>
          <a:p>
            <a:pPr indent="-304800" lvl="1" marL="914400" rtl="0" algn="l">
              <a:spcBef>
                <a:spcPts val="0"/>
              </a:spcBef>
              <a:spcAft>
                <a:spcPts val="0"/>
              </a:spcAft>
              <a:buSzPts val="1200"/>
              <a:buFont typeface="Arial"/>
              <a:buChar char="○"/>
            </a:pPr>
            <a:r>
              <a:rPr b="1" lang="en" sz="1200">
                <a:latin typeface="Arial"/>
                <a:ea typeface="Arial"/>
                <a:cs typeface="Arial"/>
                <a:sym typeface="Arial"/>
              </a:rPr>
              <a:t>Prognostic Indicator:</a:t>
            </a:r>
            <a:br>
              <a:rPr b="1" lang="en" sz="1200">
                <a:latin typeface="Arial"/>
                <a:ea typeface="Arial"/>
                <a:cs typeface="Arial"/>
                <a:sym typeface="Arial"/>
              </a:rPr>
            </a:br>
            <a:r>
              <a:rPr lang="en" sz="1200">
                <a:latin typeface="Arial"/>
                <a:ea typeface="Arial"/>
                <a:cs typeface="Arial"/>
                <a:sym typeface="Arial"/>
              </a:rPr>
              <a:t>P4HB expression was directly associated with worse overall survival and disease progression in BLCA patients.</a:t>
            </a:r>
            <a:endParaRPr sz="1200">
              <a:latin typeface="Arial"/>
              <a:ea typeface="Arial"/>
              <a:cs typeface="Arial"/>
              <a:sym typeface="Arial"/>
            </a:endParaRPr>
          </a:p>
          <a:p>
            <a:pPr indent="-304800" lvl="1" marL="914400" rtl="0" algn="l">
              <a:spcBef>
                <a:spcPts val="0"/>
              </a:spcBef>
              <a:spcAft>
                <a:spcPts val="0"/>
              </a:spcAft>
              <a:buSzPts val="1200"/>
              <a:buFont typeface="Arial"/>
              <a:buChar char="○"/>
            </a:pPr>
            <a:r>
              <a:rPr b="1" lang="en" sz="1200">
                <a:latin typeface="Arial"/>
                <a:ea typeface="Arial"/>
                <a:cs typeface="Arial"/>
                <a:sym typeface="Arial"/>
              </a:rPr>
              <a:t>Biomarker Potential:</a:t>
            </a:r>
            <a:br>
              <a:rPr b="1" lang="en" sz="1200">
                <a:latin typeface="Arial"/>
                <a:ea typeface="Arial"/>
                <a:cs typeface="Arial"/>
                <a:sym typeface="Arial"/>
              </a:rPr>
            </a:br>
            <a:r>
              <a:rPr lang="en" sz="1200">
                <a:latin typeface="Arial"/>
                <a:ea typeface="Arial"/>
                <a:cs typeface="Arial"/>
                <a:sym typeface="Arial"/>
              </a:rPr>
              <a:t>P4HB could serve as a </a:t>
            </a:r>
            <a:r>
              <a:rPr b="1" lang="en" sz="1200">
                <a:latin typeface="Arial"/>
                <a:ea typeface="Arial"/>
                <a:cs typeface="Arial"/>
                <a:sym typeface="Arial"/>
              </a:rPr>
              <a:t>molecular biomarker</a:t>
            </a:r>
            <a:r>
              <a:rPr lang="en" sz="1200">
                <a:latin typeface="Arial"/>
                <a:ea typeface="Arial"/>
                <a:cs typeface="Arial"/>
                <a:sym typeface="Arial"/>
              </a:rPr>
              <a:t> to identify aggressive bladder cancer cases and monitor disease progression.</a:t>
            </a:r>
            <a:endParaRPr sz="1200">
              <a:latin typeface="Arial"/>
              <a:ea typeface="Arial"/>
              <a:cs typeface="Arial"/>
              <a:sym typeface="Arial"/>
            </a:endParaRPr>
          </a:p>
          <a:p>
            <a:pPr indent="0" lvl="0" marL="0" rtl="0" algn="l">
              <a:spcBef>
                <a:spcPts val="1200"/>
              </a:spcBef>
              <a:spcAft>
                <a:spcPts val="0"/>
              </a:spcAft>
              <a:buNone/>
            </a:pPr>
            <a:r>
              <a:t/>
            </a:r>
            <a:endParaRPr/>
          </a:p>
        </p:txBody>
      </p:sp>
      <p:sp>
        <p:nvSpPr>
          <p:cNvPr id="2071" name="Google Shape;2071;p73"/>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Positive Regulation of Apoptotic Process and Connection with Mast Cells/Macrophages</a:t>
            </a:r>
            <a:endParaRPr sz="3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74"/>
          <p:cNvSpPr txBox="1"/>
          <p:nvPr>
            <p:ph idx="1" type="body"/>
          </p:nvPr>
        </p:nvSpPr>
        <p:spPr>
          <a:xfrm>
            <a:off x="650875" y="2148150"/>
            <a:ext cx="7981800" cy="2783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latin typeface="Arial"/>
                <a:ea typeface="Arial"/>
                <a:cs typeface="Arial"/>
                <a:sym typeface="Arial"/>
              </a:rPr>
              <a:t>Mast cells have a </a:t>
            </a:r>
            <a:r>
              <a:rPr b="1" lang="en" sz="1200">
                <a:latin typeface="Arial"/>
                <a:ea typeface="Arial"/>
                <a:cs typeface="Arial"/>
                <a:sym typeface="Arial"/>
              </a:rPr>
              <a:t>dual role</a:t>
            </a:r>
            <a:r>
              <a:rPr lang="en" sz="1200">
                <a:latin typeface="Arial"/>
                <a:ea typeface="Arial"/>
                <a:cs typeface="Arial"/>
                <a:sym typeface="Arial"/>
              </a:rPr>
              <a:t> in bladder cancer:</a:t>
            </a:r>
            <a:endParaRPr sz="1200">
              <a:latin typeface="Arial"/>
              <a:ea typeface="Arial"/>
              <a:cs typeface="Arial"/>
              <a:sym typeface="Arial"/>
            </a:endParaRPr>
          </a:p>
          <a:p>
            <a:pPr indent="-304800" lvl="1" marL="914400" rtl="0" algn="l">
              <a:spcBef>
                <a:spcPts val="1200"/>
              </a:spcBef>
              <a:spcAft>
                <a:spcPts val="0"/>
              </a:spcAft>
              <a:buClr>
                <a:schemeClr val="dk2"/>
              </a:buClr>
              <a:buSzPts val="1200"/>
              <a:buFont typeface="Arial"/>
              <a:buChar char="○"/>
            </a:pPr>
            <a:r>
              <a:rPr lang="en" sz="1200">
                <a:latin typeface="Arial"/>
                <a:ea typeface="Arial"/>
                <a:cs typeface="Arial"/>
                <a:sym typeface="Arial"/>
              </a:rPr>
              <a:t>In early stages, they may support immune surveillance by releasing </a:t>
            </a:r>
            <a:r>
              <a:rPr b="1" lang="en" sz="1200">
                <a:latin typeface="Arial"/>
                <a:ea typeface="Arial"/>
                <a:cs typeface="Arial"/>
                <a:sym typeface="Arial"/>
              </a:rPr>
              <a:t>pro-inflammatory cytokines</a:t>
            </a:r>
            <a:r>
              <a:rPr lang="en" sz="1200">
                <a:latin typeface="Arial"/>
                <a:ea typeface="Arial"/>
                <a:cs typeface="Arial"/>
                <a:sym typeface="Arial"/>
              </a:rPr>
              <a:t>.</a:t>
            </a:r>
            <a:endParaRPr sz="1200">
              <a:latin typeface="Arial"/>
              <a:ea typeface="Arial"/>
              <a:cs typeface="Arial"/>
              <a:sym typeface="Arial"/>
            </a:endParaRPr>
          </a:p>
          <a:p>
            <a:pPr indent="-304800" lvl="1" marL="914400" rtl="0" algn="l">
              <a:spcBef>
                <a:spcPts val="0"/>
              </a:spcBef>
              <a:spcAft>
                <a:spcPts val="0"/>
              </a:spcAft>
              <a:buClr>
                <a:schemeClr val="dk2"/>
              </a:buClr>
              <a:buSzPts val="1200"/>
              <a:buFont typeface="Arial"/>
              <a:buChar char="○"/>
            </a:pPr>
            <a:r>
              <a:rPr lang="en" sz="1200">
                <a:latin typeface="Arial"/>
                <a:ea typeface="Arial"/>
                <a:cs typeface="Arial"/>
                <a:sym typeface="Arial"/>
              </a:rPr>
              <a:t>In advanced stages, mast cells release factors like </a:t>
            </a:r>
            <a:r>
              <a:rPr b="1" lang="en" sz="1200">
                <a:latin typeface="Arial"/>
                <a:ea typeface="Arial"/>
                <a:cs typeface="Arial"/>
                <a:sym typeface="Arial"/>
              </a:rPr>
              <a:t>vascular endothelial growth factor (VEGF)</a:t>
            </a:r>
            <a:r>
              <a:rPr lang="en" sz="1200">
                <a:latin typeface="Arial"/>
                <a:ea typeface="Arial"/>
                <a:cs typeface="Arial"/>
                <a:sym typeface="Arial"/>
              </a:rPr>
              <a:t>, promoting angiogenesis, immune evasion, and tumor progression.</a:t>
            </a:r>
            <a:endParaRPr sz="1200">
              <a:latin typeface="Arial"/>
              <a:ea typeface="Arial"/>
              <a:cs typeface="Arial"/>
              <a:sym typeface="Arial"/>
            </a:endParaRPr>
          </a:p>
          <a:p>
            <a:pPr indent="-304800" lvl="1" marL="914400" rtl="0" algn="l">
              <a:spcBef>
                <a:spcPts val="0"/>
              </a:spcBef>
              <a:spcAft>
                <a:spcPts val="0"/>
              </a:spcAft>
              <a:buClr>
                <a:schemeClr val="dk2"/>
              </a:buClr>
              <a:buSzPts val="1200"/>
              <a:buFont typeface="Arial"/>
              <a:buChar char="○"/>
            </a:pPr>
            <a:r>
              <a:rPr lang="en" sz="1200">
                <a:latin typeface="Arial"/>
                <a:ea typeface="Arial"/>
                <a:cs typeface="Arial"/>
                <a:sym typeface="Arial"/>
              </a:rPr>
              <a:t>Secrete factors (e.g., histamine, proteases) that inhibit apoptosis in tumor cells.</a:t>
            </a:r>
            <a:endParaRPr sz="1200">
              <a:latin typeface="Arial"/>
              <a:ea typeface="Arial"/>
              <a:cs typeface="Arial"/>
              <a:sym typeface="Arial"/>
            </a:endParaRPr>
          </a:p>
          <a:p>
            <a:pPr indent="-304800" lvl="1" marL="914400" rtl="0" algn="l">
              <a:spcBef>
                <a:spcPts val="0"/>
              </a:spcBef>
              <a:spcAft>
                <a:spcPts val="0"/>
              </a:spcAft>
              <a:buClr>
                <a:schemeClr val="dk2"/>
              </a:buClr>
              <a:buSzPts val="1200"/>
              <a:buFont typeface="Arial"/>
              <a:buChar char="○"/>
            </a:pPr>
            <a:r>
              <a:rPr lang="en" sz="1200">
                <a:latin typeface="Arial"/>
                <a:ea typeface="Arial"/>
                <a:cs typeface="Arial"/>
                <a:sym typeface="Arial"/>
              </a:rPr>
              <a:t>Promote chronic inflammation, creating a favorable environment for tumor survival.</a:t>
            </a:r>
            <a:endParaRPr b="1" sz="1200">
              <a:latin typeface="Arial"/>
              <a:ea typeface="Arial"/>
              <a:cs typeface="Arial"/>
              <a:sym typeface="Arial"/>
            </a:endParaRPr>
          </a:p>
          <a:p>
            <a:pPr indent="0" lvl="0" marL="0" rtl="0" algn="l">
              <a:lnSpc>
                <a:spcPct val="115000"/>
              </a:lnSpc>
              <a:spcBef>
                <a:spcPts val="1200"/>
              </a:spcBef>
              <a:spcAft>
                <a:spcPts val="0"/>
              </a:spcAft>
              <a:buNone/>
            </a:pPr>
            <a:r>
              <a:rPr lang="en" sz="1200">
                <a:latin typeface="Arial"/>
                <a:ea typeface="Arial"/>
                <a:cs typeface="Arial"/>
                <a:sym typeface="Arial"/>
              </a:rPr>
              <a:t>In </a:t>
            </a:r>
            <a:r>
              <a:rPr b="1" lang="en" sz="1200">
                <a:latin typeface="Arial"/>
                <a:ea typeface="Arial"/>
                <a:cs typeface="Arial"/>
                <a:sym typeface="Arial"/>
              </a:rPr>
              <a:t>Stage 1</a:t>
            </a:r>
            <a:r>
              <a:rPr lang="en" sz="1200">
                <a:latin typeface="Arial"/>
                <a:ea typeface="Arial"/>
                <a:cs typeface="Arial"/>
                <a:sym typeface="Arial"/>
              </a:rPr>
              <a:t> BLCA, M1 macrophages are higher, contributing to active immune surveillance and increased tumor apoptosis.</a:t>
            </a:r>
            <a:endParaRPr sz="1200">
              <a:latin typeface="Arial"/>
              <a:ea typeface="Arial"/>
              <a:cs typeface="Arial"/>
              <a:sym typeface="Arial"/>
            </a:endParaRPr>
          </a:p>
          <a:p>
            <a:pPr indent="0" lvl="0" marL="0" rtl="0" algn="l">
              <a:lnSpc>
                <a:spcPct val="115000"/>
              </a:lnSpc>
              <a:spcBef>
                <a:spcPts val="1200"/>
              </a:spcBef>
              <a:spcAft>
                <a:spcPts val="0"/>
              </a:spcAft>
              <a:buNone/>
            </a:pPr>
            <a:r>
              <a:rPr lang="en" sz="1200">
                <a:latin typeface="Arial"/>
                <a:ea typeface="Arial"/>
                <a:cs typeface="Arial"/>
                <a:sym typeface="Arial"/>
              </a:rPr>
              <a:t>In </a:t>
            </a:r>
            <a:r>
              <a:rPr b="1" lang="en" sz="1200">
                <a:latin typeface="Arial"/>
                <a:ea typeface="Arial"/>
                <a:cs typeface="Arial"/>
                <a:sym typeface="Arial"/>
              </a:rPr>
              <a:t>Stage 2</a:t>
            </a:r>
            <a:r>
              <a:rPr lang="en" sz="1200">
                <a:latin typeface="Arial"/>
                <a:ea typeface="Arial"/>
                <a:cs typeface="Arial"/>
                <a:sym typeface="Arial"/>
              </a:rPr>
              <a:t> BLCA, there is a </a:t>
            </a:r>
            <a:r>
              <a:rPr b="1" lang="en" sz="1200">
                <a:latin typeface="Arial"/>
                <a:ea typeface="Arial"/>
                <a:cs typeface="Arial"/>
                <a:sym typeface="Arial"/>
              </a:rPr>
              <a:t>shift towards M2 macrophages</a:t>
            </a:r>
            <a:r>
              <a:rPr lang="en" sz="1200">
                <a:latin typeface="Arial"/>
                <a:ea typeface="Arial"/>
                <a:cs typeface="Arial"/>
                <a:sym typeface="Arial"/>
              </a:rPr>
              <a:t>, promoting immune suppression and tumor progression.</a:t>
            </a:r>
            <a:endParaRPr sz="1200">
              <a:latin typeface="Arial"/>
              <a:ea typeface="Arial"/>
              <a:cs typeface="Arial"/>
              <a:sym typeface="Arial"/>
            </a:endParaRPr>
          </a:p>
          <a:p>
            <a:pPr indent="-304800" lvl="1" marL="914400" rtl="0" algn="l">
              <a:lnSpc>
                <a:spcPct val="115000"/>
              </a:lnSpc>
              <a:spcBef>
                <a:spcPts val="1200"/>
              </a:spcBef>
              <a:spcAft>
                <a:spcPts val="0"/>
              </a:spcAft>
              <a:buClr>
                <a:schemeClr val="dk2"/>
              </a:buClr>
              <a:buSzPts val="1200"/>
              <a:buFont typeface="Arial"/>
              <a:buChar char="○"/>
            </a:pPr>
            <a:r>
              <a:t/>
            </a:r>
            <a:endParaRPr sz="1200">
              <a:latin typeface="Arial"/>
              <a:ea typeface="Arial"/>
              <a:cs typeface="Arial"/>
              <a:sym typeface="Arial"/>
            </a:endParaRPr>
          </a:p>
        </p:txBody>
      </p:sp>
      <p:sp>
        <p:nvSpPr>
          <p:cNvPr id="2077" name="Google Shape;2077;p74"/>
          <p:cNvSpPr txBox="1"/>
          <p:nvPr>
            <p:ph type="title"/>
          </p:nvPr>
        </p:nvSpPr>
        <p:spPr>
          <a:xfrm>
            <a:off x="720000" y="167850"/>
            <a:ext cx="7704000" cy="6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Positive Regulation of Apoptotic Process and Connection with Mast Cells/Macrophages</a:t>
            </a:r>
            <a:endParaRPr sz="3200"/>
          </a:p>
          <a:p>
            <a:pPr indent="0" lvl="0" marL="0" rtl="0" algn="l">
              <a:spcBef>
                <a:spcPts val="0"/>
              </a:spcBef>
              <a:spcAft>
                <a:spcPts val="0"/>
              </a:spcAft>
              <a:buNone/>
            </a:pPr>
            <a:r>
              <a:t/>
            </a:r>
            <a:endParaRPr sz="4300"/>
          </a:p>
        </p:txBody>
      </p:sp>
      <p:sp>
        <p:nvSpPr>
          <p:cNvPr id="2078" name="Google Shape;2078;p74"/>
          <p:cNvSpPr txBox="1"/>
          <p:nvPr/>
        </p:nvSpPr>
        <p:spPr>
          <a:xfrm>
            <a:off x="904075" y="1298925"/>
            <a:ext cx="7065600" cy="7851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6"/>
                </a:solidFill>
                <a:latin typeface="Barlow"/>
                <a:ea typeface="Barlow"/>
                <a:cs typeface="Barlow"/>
                <a:sym typeface="Barlow"/>
              </a:rPr>
              <a:t>Genes Involved in Pathway: </a:t>
            </a:r>
            <a:r>
              <a:rPr lang="en">
                <a:solidFill>
                  <a:schemeClr val="accent6"/>
                </a:solidFill>
                <a:latin typeface="Calibri"/>
                <a:ea typeface="Calibri"/>
                <a:cs typeface="Calibri"/>
                <a:sym typeface="Calibri"/>
              </a:rPr>
              <a:t>PDCD5, STK3, LGALS1, RASSF2, CASP8, PNMA1, CTSK, CCL3, E2F1, CTLA4, CTSH, PHLDA1, MAP3K5, TGM2, KLF11, JUN, GADD45B, DAB2IP, CLIP3, SFRP1, IL6;MELK, LATS2, BIN1, JMY, RNF122</a:t>
            </a:r>
            <a:endParaRPr b="1">
              <a:solidFill>
                <a:schemeClr val="accent6"/>
              </a:solidFill>
              <a:latin typeface="Barlow"/>
              <a:ea typeface="Barlow"/>
              <a:cs typeface="Barlow"/>
              <a:sym typeface="Barlo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sp>
        <p:nvSpPr>
          <p:cNvPr id="2083" name="Google Shape;2083;p75"/>
          <p:cNvSpPr txBox="1"/>
          <p:nvPr>
            <p:ph idx="1" type="body"/>
          </p:nvPr>
        </p:nvSpPr>
        <p:spPr>
          <a:xfrm>
            <a:off x="512825" y="1729525"/>
            <a:ext cx="3653700" cy="31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hlink"/>
                </a:solidFill>
                <a:uFill>
                  <a:noFill/>
                </a:uFill>
                <a:hlinkClick r:id="rId3"/>
              </a:rPr>
              <a:t>The Extracellular Matrix </a:t>
            </a:r>
            <a:endParaRPr b="1"/>
          </a:p>
          <a:p>
            <a:pPr indent="0" lvl="0" marL="0" rtl="0" algn="l">
              <a:spcBef>
                <a:spcPts val="0"/>
              </a:spcBef>
              <a:spcAft>
                <a:spcPts val="0"/>
              </a:spcAft>
              <a:buNone/>
            </a:pPr>
            <a:r>
              <a:t/>
            </a:r>
            <a:endParaRPr b="1" sz="1200"/>
          </a:p>
          <a:p>
            <a:pPr indent="-304800" lvl="0" marL="457200" rtl="0" algn="l">
              <a:spcBef>
                <a:spcPts val="0"/>
              </a:spcBef>
              <a:spcAft>
                <a:spcPts val="0"/>
              </a:spcAft>
              <a:buSzPts val="1200"/>
              <a:buChar char="●"/>
            </a:pPr>
            <a:r>
              <a:rPr lang="en" sz="1200"/>
              <a:t>The extracellular matrix is a complex network of proteins and carbohydrates located outside of cells, providing structural and biochemical support to surrounding cells and tissues. </a:t>
            </a:r>
            <a:endParaRPr sz="1200"/>
          </a:p>
          <a:p>
            <a:pPr indent="-304800" lvl="0" marL="457200" rtl="0" algn="l">
              <a:spcBef>
                <a:spcPts val="1000"/>
              </a:spcBef>
              <a:spcAft>
                <a:spcPts val="0"/>
              </a:spcAft>
              <a:buSzPts val="1200"/>
              <a:buChar char="●"/>
            </a:pPr>
            <a:r>
              <a:rPr lang="en" sz="1200"/>
              <a:t>It functions like the glue and netting that helps hold the bladder's shape and protect the cells inside.</a:t>
            </a:r>
            <a:endParaRPr sz="1200"/>
          </a:p>
          <a:p>
            <a:pPr indent="-304800" lvl="0" marL="457200" rtl="0" algn="l">
              <a:spcBef>
                <a:spcPts val="1000"/>
              </a:spcBef>
              <a:spcAft>
                <a:spcPts val="0"/>
              </a:spcAft>
              <a:buSzPts val="1200"/>
              <a:buChar char="●"/>
            </a:pPr>
            <a:r>
              <a:rPr lang="en" sz="1200"/>
              <a:t>In bladder cancer, this net (the ECM) can get reorganized, broken, or even used by cancer cells to grow and move around</a:t>
            </a:r>
            <a:endParaRPr sz="1200"/>
          </a:p>
          <a:p>
            <a:pPr indent="0" lvl="0" marL="0" rtl="0" algn="l">
              <a:spcBef>
                <a:spcPts val="0"/>
              </a:spcBef>
              <a:spcAft>
                <a:spcPts val="0"/>
              </a:spcAft>
              <a:buNone/>
            </a:pPr>
            <a:r>
              <a:t/>
            </a:r>
            <a:endParaRPr sz="1200"/>
          </a:p>
        </p:txBody>
      </p:sp>
      <p:sp>
        <p:nvSpPr>
          <p:cNvPr id="2084" name="Google Shape;2084;p75"/>
          <p:cNvSpPr txBox="1"/>
          <p:nvPr>
            <p:ph type="title"/>
          </p:nvPr>
        </p:nvSpPr>
        <p:spPr>
          <a:xfrm>
            <a:off x="512825" y="324575"/>
            <a:ext cx="7704000" cy="6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Neutrophils and Macrophages in Extracellular Matrix Organization</a:t>
            </a:r>
            <a:endParaRPr sz="3600"/>
          </a:p>
        </p:txBody>
      </p:sp>
      <p:pic>
        <p:nvPicPr>
          <p:cNvPr id="2085" name="Google Shape;2085;p75"/>
          <p:cNvPicPr preferRelativeResize="0"/>
          <p:nvPr/>
        </p:nvPicPr>
        <p:blipFill rotWithShape="1">
          <a:blip r:embed="rId4">
            <a:alphaModFix/>
          </a:blip>
          <a:srcRect b="3556" l="2674" r="3806" t="4311"/>
          <a:stretch/>
        </p:blipFill>
        <p:spPr>
          <a:xfrm>
            <a:off x="4209000" y="1729525"/>
            <a:ext cx="4836000" cy="2984700"/>
          </a:xfrm>
          <a:prstGeom prst="roundRect">
            <a:avLst>
              <a:gd fmla="val 16667" name="adj"/>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sp>
        <p:nvSpPr>
          <p:cNvPr id="2090" name="Google Shape;2090;p76"/>
          <p:cNvSpPr txBox="1"/>
          <p:nvPr>
            <p:ph idx="1" type="body"/>
          </p:nvPr>
        </p:nvSpPr>
        <p:spPr>
          <a:xfrm>
            <a:off x="512825" y="1729525"/>
            <a:ext cx="3842100" cy="31206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hlink"/>
                </a:solidFill>
                <a:uFill>
                  <a:noFill/>
                </a:uFill>
                <a:hlinkClick r:id="rId3"/>
              </a:rPr>
              <a:t>Why is ECM important to Bladder Cancer?</a:t>
            </a:r>
            <a:endParaRPr b="1"/>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Spreading (metastasis): When bladder cancer spreads, it uses the ECM as a kind of highway to travel to other places, like nearby tissues or organs. </a:t>
            </a:r>
            <a:endParaRPr sz="1200"/>
          </a:p>
          <a:p>
            <a:pPr indent="-304800" lvl="0" marL="457200" rtl="0" algn="l">
              <a:spcBef>
                <a:spcPts val="1000"/>
              </a:spcBef>
              <a:spcAft>
                <a:spcPts val="0"/>
              </a:spcAft>
              <a:buSzPts val="1200"/>
              <a:buChar char="●"/>
            </a:pPr>
            <a:r>
              <a:rPr lang="en" sz="1200"/>
              <a:t>Research indicates that changes in the ECM microenvironment is linked to bladder cancer progression from non invasive to invasive.</a:t>
            </a:r>
            <a:endParaRPr sz="1200"/>
          </a:p>
          <a:p>
            <a:pPr indent="-304800" lvl="0" marL="457200" rtl="0" algn="l">
              <a:spcBef>
                <a:spcPts val="1000"/>
              </a:spcBef>
              <a:spcAft>
                <a:spcPts val="0"/>
              </a:spcAft>
              <a:buSzPts val="1200"/>
              <a:buChar char="●"/>
            </a:pPr>
            <a:r>
              <a:rPr lang="en" sz="1200"/>
              <a:t>Tumor migration: Alterations in ECM components can create pathways that facilitate cancer cell movement to other tissues.</a:t>
            </a:r>
            <a:endParaRPr sz="1200"/>
          </a:p>
          <a:p>
            <a:pPr indent="0" lvl="0" marL="0" rtl="0" algn="l">
              <a:spcBef>
                <a:spcPts val="1000"/>
              </a:spcBef>
              <a:spcAft>
                <a:spcPts val="0"/>
              </a:spcAft>
              <a:buNone/>
            </a:pPr>
            <a:r>
              <a:t/>
            </a:r>
            <a:endParaRPr sz="1300"/>
          </a:p>
        </p:txBody>
      </p:sp>
      <p:sp>
        <p:nvSpPr>
          <p:cNvPr id="2091" name="Google Shape;2091;p76"/>
          <p:cNvSpPr txBox="1"/>
          <p:nvPr>
            <p:ph type="title"/>
          </p:nvPr>
        </p:nvSpPr>
        <p:spPr>
          <a:xfrm>
            <a:off x="512825" y="324575"/>
            <a:ext cx="7704000" cy="6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Neutrophils and Macrophages in Extracellular Matrix Organization</a:t>
            </a:r>
            <a:endParaRPr sz="3600"/>
          </a:p>
        </p:txBody>
      </p:sp>
      <p:pic>
        <p:nvPicPr>
          <p:cNvPr id="2092" name="Google Shape;2092;p76"/>
          <p:cNvPicPr preferRelativeResize="0"/>
          <p:nvPr/>
        </p:nvPicPr>
        <p:blipFill rotWithShape="1">
          <a:blip r:embed="rId4">
            <a:alphaModFix/>
          </a:blip>
          <a:srcRect b="3556" l="2674" r="3806" t="4311"/>
          <a:stretch/>
        </p:blipFill>
        <p:spPr>
          <a:xfrm>
            <a:off x="4209000" y="1729525"/>
            <a:ext cx="4836000" cy="2984700"/>
          </a:xfrm>
          <a:prstGeom prst="roundRect">
            <a:avLst>
              <a:gd fmla="val 16667" name="adj"/>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sp>
        <p:nvSpPr>
          <p:cNvPr id="2097" name="Google Shape;2097;p77"/>
          <p:cNvSpPr txBox="1"/>
          <p:nvPr>
            <p:ph idx="1" type="body"/>
          </p:nvPr>
        </p:nvSpPr>
        <p:spPr>
          <a:xfrm>
            <a:off x="720000" y="1751550"/>
            <a:ext cx="3842100" cy="312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hlink"/>
                </a:solidFill>
                <a:uFill>
                  <a:noFill/>
                </a:uFill>
                <a:hlinkClick r:id="rId3"/>
              </a:rPr>
              <a:t>Neutrophils: The First Responders</a:t>
            </a:r>
            <a:endParaRPr b="1"/>
          </a:p>
          <a:p>
            <a:pPr indent="0" lvl="0" marL="0" rtl="0" algn="l">
              <a:spcBef>
                <a:spcPts val="0"/>
              </a:spcBef>
              <a:spcAft>
                <a:spcPts val="0"/>
              </a:spcAft>
              <a:buNone/>
            </a:pPr>
            <a:r>
              <a:t/>
            </a:r>
            <a:endParaRPr sz="1200"/>
          </a:p>
          <a:p>
            <a:pPr indent="-304800" lvl="0" marL="457200" rtl="0" algn="l">
              <a:spcBef>
                <a:spcPts val="1000"/>
              </a:spcBef>
              <a:spcAft>
                <a:spcPts val="0"/>
              </a:spcAft>
              <a:buClr>
                <a:schemeClr val="dk2"/>
              </a:buClr>
              <a:buSzPts val="1200"/>
              <a:buChar char="●"/>
            </a:pPr>
            <a:r>
              <a:rPr lang="en" sz="1200"/>
              <a:t>Neutrophils release enzymes to degrade/break ECM components. </a:t>
            </a:r>
            <a:endParaRPr sz="1200"/>
          </a:p>
          <a:p>
            <a:pPr indent="-304800" lvl="0" marL="457200" rtl="0" algn="l">
              <a:spcBef>
                <a:spcPts val="1000"/>
              </a:spcBef>
              <a:spcAft>
                <a:spcPts val="0"/>
              </a:spcAft>
              <a:buClr>
                <a:schemeClr val="dk2"/>
              </a:buClr>
              <a:buSzPts val="1200"/>
              <a:buChar char="●"/>
            </a:pPr>
            <a:r>
              <a:rPr lang="en" sz="1200"/>
              <a:t>This degradation creates pathways for neutrophils and other immune cells to move through tissues, facilitating their response to infection or injury.</a:t>
            </a:r>
            <a:endParaRPr sz="1200"/>
          </a:p>
          <a:p>
            <a:pPr indent="-304800" lvl="0" marL="457200" rtl="0" algn="l">
              <a:spcBef>
                <a:spcPts val="1000"/>
              </a:spcBef>
              <a:spcAft>
                <a:spcPts val="0"/>
              </a:spcAft>
              <a:buClr>
                <a:schemeClr val="dk2"/>
              </a:buClr>
              <a:buSzPts val="1200"/>
              <a:buChar char="●"/>
            </a:pPr>
            <a:r>
              <a:rPr lang="en" sz="1200"/>
              <a:t>This degradation also facilitates the movement of cancer cells through tissues, aiding in metastasis.</a:t>
            </a:r>
            <a:endParaRPr sz="1200"/>
          </a:p>
          <a:p>
            <a:pPr indent="0" lvl="0" marL="0" rtl="0" algn="l">
              <a:spcBef>
                <a:spcPts val="1000"/>
              </a:spcBef>
              <a:spcAft>
                <a:spcPts val="0"/>
              </a:spcAft>
              <a:buNone/>
            </a:pPr>
            <a:r>
              <a:t/>
            </a:r>
            <a:endParaRPr sz="1200"/>
          </a:p>
        </p:txBody>
      </p:sp>
      <p:sp>
        <p:nvSpPr>
          <p:cNvPr id="2098" name="Google Shape;2098;p77"/>
          <p:cNvSpPr txBox="1"/>
          <p:nvPr>
            <p:ph type="title"/>
          </p:nvPr>
        </p:nvSpPr>
        <p:spPr>
          <a:xfrm>
            <a:off x="512825" y="324575"/>
            <a:ext cx="7704000" cy="6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Neutrophils and Macrophages in Extracellular Matrix Organization</a:t>
            </a:r>
            <a:endParaRPr sz="3600"/>
          </a:p>
        </p:txBody>
      </p:sp>
      <p:sp>
        <p:nvSpPr>
          <p:cNvPr id="2099" name="Google Shape;2099;p77"/>
          <p:cNvSpPr txBox="1"/>
          <p:nvPr/>
        </p:nvSpPr>
        <p:spPr>
          <a:xfrm>
            <a:off x="4790700" y="1751550"/>
            <a:ext cx="3842100" cy="2447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hlink"/>
                </a:solidFill>
                <a:uFill>
                  <a:noFill/>
                </a:uFill>
                <a:latin typeface="Barlow"/>
                <a:ea typeface="Barlow"/>
                <a:cs typeface="Barlow"/>
                <a:sym typeface="Barlow"/>
                <a:hlinkClick r:id="rId4"/>
              </a:rPr>
              <a:t>Macrophages: The Clean Up Crew </a:t>
            </a:r>
            <a:endParaRPr b="1">
              <a:solidFill>
                <a:schemeClr val="dk2"/>
              </a:solidFill>
              <a:latin typeface="Barlow"/>
              <a:ea typeface="Barlow"/>
              <a:cs typeface="Barlow"/>
              <a:sym typeface="Barlow"/>
            </a:endParaRPr>
          </a:p>
          <a:p>
            <a:pPr indent="0" lvl="0" marL="0" rtl="0" algn="l">
              <a:spcBef>
                <a:spcPts val="0"/>
              </a:spcBef>
              <a:spcAft>
                <a:spcPts val="0"/>
              </a:spcAft>
              <a:buNone/>
            </a:pPr>
            <a:r>
              <a:t/>
            </a:r>
            <a:endParaRPr b="1" sz="1200">
              <a:solidFill>
                <a:schemeClr val="dk2"/>
              </a:solidFill>
              <a:latin typeface="Barlow"/>
              <a:ea typeface="Barlow"/>
              <a:cs typeface="Barlow"/>
              <a:sym typeface="Barlow"/>
            </a:endParaRPr>
          </a:p>
          <a:p>
            <a:pPr indent="-304800" lvl="0" marL="457200" rtl="0" algn="l">
              <a:spcBef>
                <a:spcPts val="1000"/>
              </a:spcBef>
              <a:spcAft>
                <a:spcPts val="0"/>
              </a:spcAft>
              <a:buClr>
                <a:schemeClr val="dk2"/>
              </a:buClr>
              <a:buSzPts val="1200"/>
              <a:buFont typeface="Barlow"/>
              <a:buChar char="●"/>
            </a:pPr>
            <a:r>
              <a:rPr lang="en" sz="1200">
                <a:solidFill>
                  <a:schemeClr val="dk2"/>
                </a:solidFill>
                <a:latin typeface="Barlow"/>
                <a:ea typeface="Barlow"/>
                <a:cs typeface="Barlow"/>
                <a:sym typeface="Barlow"/>
              </a:rPr>
              <a:t>“Good” Macrophages are supposed to rebuild the ECM </a:t>
            </a:r>
            <a:endParaRPr sz="1200">
              <a:solidFill>
                <a:schemeClr val="dk2"/>
              </a:solidFill>
              <a:latin typeface="Barlow"/>
              <a:ea typeface="Barlow"/>
              <a:cs typeface="Barlow"/>
              <a:sym typeface="Barlow"/>
            </a:endParaRPr>
          </a:p>
          <a:p>
            <a:pPr indent="-304800" lvl="0" marL="457200" rtl="0" algn="l">
              <a:spcBef>
                <a:spcPts val="1000"/>
              </a:spcBef>
              <a:spcAft>
                <a:spcPts val="0"/>
              </a:spcAft>
              <a:buClr>
                <a:schemeClr val="dk2"/>
              </a:buClr>
              <a:buSzPts val="1200"/>
              <a:buFont typeface="Barlow"/>
              <a:buChar char="●"/>
            </a:pPr>
            <a:r>
              <a:rPr lang="en" sz="1200">
                <a:solidFill>
                  <a:schemeClr val="dk2"/>
                </a:solidFill>
                <a:latin typeface="Barlow"/>
                <a:ea typeface="Barlow"/>
                <a:cs typeface="Barlow"/>
                <a:sym typeface="Barlow"/>
              </a:rPr>
              <a:t>Tumor Associated Macrophages (TAMS) can help cancer grow by remodeling the ECM to make it easier for tumors to grow and spread.</a:t>
            </a:r>
            <a:endParaRPr sz="1200">
              <a:solidFill>
                <a:schemeClr val="dk2"/>
              </a:solidFill>
              <a:latin typeface="Barlow"/>
              <a:ea typeface="Barlow"/>
              <a:cs typeface="Barlow"/>
              <a:sym typeface="Barlow"/>
            </a:endParaRPr>
          </a:p>
          <a:p>
            <a:pPr indent="-304800" lvl="0" marL="457200" rtl="0" algn="l">
              <a:spcBef>
                <a:spcPts val="1000"/>
              </a:spcBef>
              <a:spcAft>
                <a:spcPts val="1000"/>
              </a:spcAft>
              <a:buClr>
                <a:schemeClr val="dk2"/>
              </a:buClr>
              <a:buSzPts val="1200"/>
              <a:buFont typeface="Barlow"/>
              <a:buChar char="●"/>
            </a:pPr>
            <a:r>
              <a:rPr lang="en" sz="1200">
                <a:solidFill>
                  <a:schemeClr val="dk2"/>
                </a:solidFill>
                <a:latin typeface="Barlow"/>
                <a:ea typeface="Barlow"/>
                <a:cs typeface="Barlow"/>
                <a:sym typeface="Barlow"/>
              </a:rPr>
              <a:t>TAMs create a fertile ground for tumor cells in neighboring tissues or organs to welcome cancer cells by remodeling the ECM</a:t>
            </a:r>
            <a:endParaRPr sz="1200">
              <a:solidFill>
                <a:schemeClr val="dk2"/>
              </a:solidFill>
              <a:latin typeface="Barlow"/>
              <a:ea typeface="Barlow"/>
              <a:cs typeface="Barlow"/>
              <a:sym typeface="Barlow"/>
            </a:endParaRPr>
          </a:p>
        </p:txBody>
      </p:sp>
      <p:pic>
        <p:nvPicPr>
          <p:cNvPr id="2100" name="Google Shape;2100;p77"/>
          <p:cNvPicPr preferRelativeResize="0"/>
          <p:nvPr/>
        </p:nvPicPr>
        <p:blipFill>
          <a:blip r:embed="rId5">
            <a:alphaModFix/>
          </a:blip>
          <a:stretch>
            <a:fillRect/>
          </a:stretch>
        </p:blipFill>
        <p:spPr>
          <a:xfrm>
            <a:off x="665925" y="1751550"/>
            <a:ext cx="487050" cy="487050"/>
          </a:xfrm>
          <a:prstGeom prst="rect">
            <a:avLst/>
          </a:prstGeom>
          <a:noFill/>
          <a:ln>
            <a:noFill/>
          </a:ln>
        </p:spPr>
      </p:pic>
      <p:pic>
        <p:nvPicPr>
          <p:cNvPr id="2101" name="Google Shape;2101;p77"/>
          <p:cNvPicPr preferRelativeResize="0"/>
          <p:nvPr/>
        </p:nvPicPr>
        <p:blipFill rotWithShape="1">
          <a:blip r:embed="rId6">
            <a:alphaModFix/>
          </a:blip>
          <a:srcRect b="0" l="0" r="67087" t="0"/>
          <a:stretch/>
        </p:blipFill>
        <p:spPr>
          <a:xfrm>
            <a:off x="4714500" y="1751550"/>
            <a:ext cx="581720" cy="487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60"/>
          <p:cNvSpPr txBox="1"/>
          <p:nvPr>
            <p:ph idx="9" type="subTitle"/>
          </p:nvPr>
        </p:nvSpPr>
        <p:spPr>
          <a:xfrm>
            <a:off x="1699856" y="1937162"/>
            <a:ext cx="2505000" cy="46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736" name="Google Shape;1736;p60"/>
          <p:cNvSpPr txBox="1"/>
          <p:nvPr>
            <p:ph idx="13" type="subTitle"/>
          </p:nvPr>
        </p:nvSpPr>
        <p:spPr>
          <a:xfrm>
            <a:off x="4702850" y="1937150"/>
            <a:ext cx="3050400" cy="46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Summary of Analysis</a:t>
            </a:r>
            <a:endParaRPr/>
          </a:p>
        </p:txBody>
      </p:sp>
      <p:sp>
        <p:nvSpPr>
          <p:cNvPr id="1737" name="Google Shape;1737;p60"/>
          <p:cNvSpPr txBox="1"/>
          <p:nvPr>
            <p:ph idx="14" type="subTitle"/>
          </p:nvPr>
        </p:nvSpPr>
        <p:spPr>
          <a:xfrm>
            <a:off x="1699856" y="3684296"/>
            <a:ext cx="2505000" cy="46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1738" name="Google Shape;1738;p60"/>
          <p:cNvSpPr txBox="1"/>
          <p:nvPr>
            <p:ph idx="15" type="subTitle"/>
          </p:nvPr>
        </p:nvSpPr>
        <p:spPr>
          <a:xfrm>
            <a:off x="4931449" y="3684296"/>
            <a:ext cx="2505000" cy="46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Pathway Analysis </a:t>
            </a:r>
            <a:endParaRPr/>
          </a:p>
        </p:txBody>
      </p:sp>
      <p:sp>
        <p:nvSpPr>
          <p:cNvPr id="1739" name="Google Shape;1739;p60"/>
          <p:cNvSpPr txBox="1"/>
          <p:nvPr>
            <p:ph idx="2" type="title"/>
          </p:nvPr>
        </p:nvSpPr>
        <p:spPr>
          <a:xfrm>
            <a:off x="2386556" y="1332150"/>
            <a:ext cx="11316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740" name="Google Shape;1740;p60"/>
          <p:cNvSpPr txBox="1"/>
          <p:nvPr>
            <p:ph idx="3" type="title"/>
          </p:nvPr>
        </p:nvSpPr>
        <p:spPr>
          <a:xfrm>
            <a:off x="5618149" y="1332150"/>
            <a:ext cx="11316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741" name="Google Shape;1741;p60"/>
          <p:cNvSpPr txBox="1"/>
          <p:nvPr>
            <p:ph idx="5" type="title"/>
          </p:nvPr>
        </p:nvSpPr>
        <p:spPr>
          <a:xfrm>
            <a:off x="2386556" y="3083727"/>
            <a:ext cx="11316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742" name="Google Shape;1742;p60"/>
          <p:cNvSpPr txBox="1"/>
          <p:nvPr>
            <p:ph idx="7" type="title"/>
          </p:nvPr>
        </p:nvSpPr>
        <p:spPr>
          <a:xfrm>
            <a:off x="5618149" y="3083727"/>
            <a:ext cx="11316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743" name="Google Shape;1743;p60"/>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Table of contents</a:t>
            </a:r>
            <a:endParaRPr>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78"/>
          <p:cNvSpPr txBox="1"/>
          <p:nvPr/>
        </p:nvSpPr>
        <p:spPr>
          <a:xfrm>
            <a:off x="590550" y="1592575"/>
            <a:ext cx="7962900" cy="585900"/>
          </a:xfrm>
          <a:prstGeom prst="rect">
            <a:avLst/>
          </a:prstGeom>
          <a:solidFill>
            <a:srgbClr val="F2C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Barlow"/>
                <a:ea typeface="Barlow"/>
                <a:cs typeface="Barlow"/>
                <a:sym typeface="Barlow"/>
              </a:rPr>
              <a:t>Genes Involved in Pathway: </a:t>
            </a:r>
            <a:endParaRPr b="1" sz="1000">
              <a:solidFill>
                <a:srgbClr val="FFFFFF"/>
              </a:solidFill>
              <a:latin typeface="Barlow"/>
              <a:ea typeface="Barlow"/>
              <a:cs typeface="Barlow"/>
              <a:sym typeface="Barlow"/>
            </a:endParaRPr>
          </a:p>
          <a:p>
            <a:pPr indent="0" lvl="0" marL="0" rtl="0" algn="l">
              <a:spcBef>
                <a:spcPts val="0"/>
              </a:spcBef>
              <a:spcAft>
                <a:spcPts val="0"/>
              </a:spcAft>
              <a:buNone/>
            </a:pPr>
            <a:r>
              <a:t/>
            </a:r>
            <a:endParaRPr b="1" sz="400">
              <a:solidFill>
                <a:srgbClr val="FFFFFF"/>
              </a:solidFill>
              <a:latin typeface="Barlow"/>
              <a:ea typeface="Barlow"/>
              <a:cs typeface="Barlow"/>
              <a:sym typeface="Barlow"/>
            </a:endParaRPr>
          </a:p>
          <a:p>
            <a:pPr indent="0" lvl="0" marL="0" rtl="0" algn="l">
              <a:spcBef>
                <a:spcPts val="0"/>
              </a:spcBef>
              <a:spcAft>
                <a:spcPts val="0"/>
              </a:spcAft>
              <a:buNone/>
            </a:pPr>
            <a:r>
              <a:rPr b="1" lang="en" sz="1000">
                <a:solidFill>
                  <a:srgbClr val="FFFFFF"/>
                </a:solidFill>
                <a:latin typeface="Barlow"/>
                <a:ea typeface="Barlow"/>
                <a:cs typeface="Barlow"/>
                <a:sym typeface="Barlow"/>
              </a:rPr>
              <a:t>COL18A1, COL15A1, PTPRS, LAMA4, ICAM1, ADAMTS4, ADAMTS2, CAPN9, CAPNS2, CTSK, TIMP2, ITGB6, ACTN1, MMP3, ASPN, COL1A1, ADAM19, COL3A1, VCAN, COL4A2, LOX, COL5A1, COL4A1, COL5A2, COL6A3, ITGA5</a:t>
            </a:r>
            <a:endParaRPr b="1" sz="1000">
              <a:solidFill>
                <a:srgbClr val="FFFFFF"/>
              </a:solidFill>
              <a:latin typeface="Barlow"/>
              <a:ea typeface="Barlow"/>
              <a:cs typeface="Barlow"/>
              <a:sym typeface="Barlow"/>
            </a:endParaRPr>
          </a:p>
        </p:txBody>
      </p:sp>
      <p:sp>
        <p:nvSpPr>
          <p:cNvPr id="2107" name="Google Shape;2107;p78"/>
          <p:cNvSpPr txBox="1"/>
          <p:nvPr>
            <p:ph type="title"/>
          </p:nvPr>
        </p:nvSpPr>
        <p:spPr>
          <a:xfrm>
            <a:off x="512825" y="324575"/>
            <a:ext cx="7704000" cy="6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Neutrophils and Macrophages in Extracellular Matrix Organization</a:t>
            </a:r>
            <a:endParaRPr sz="3600"/>
          </a:p>
        </p:txBody>
      </p:sp>
      <p:sp>
        <p:nvSpPr>
          <p:cNvPr id="2108" name="Google Shape;2108;p78"/>
          <p:cNvSpPr txBox="1"/>
          <p:nvPr/>
        </p:nvSpPr>
        <p:spPr>
          <a:xfrm>
            <a:off x="590550" y="2175625"/>
            <a:ext cx="7962900" cy="25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Barlow"/>
                <a:ea typeface="Barlow"/>
                <a:cs typeface="Barlow"/>
                <a:sym typeface="Barlow"/>
              </a:rPr>
              <a:t>Previous Research Aligns well with our Analysis:</a:t>
            </a:r>
            <a:endParaRPr b="1" sz="1200">
              <a:solidFill>
                <a:schemeClr val="dk2"/>
              </a:solidFill>
              <a:latin typeface="Barlow"/>
              <a:ea typeface="Barlow"/>
              <a:cs typeface="Barlow"/>
              <a:sym typeface="Barlow"/>
            </a:endParaRPr>
          </a:p>
          <a:p>
            <a:pPr indent="0" lvl="0" marL="0" rtl="0" algn="l">
              <a:spcBef>
                <a:spcPts val="0"/>
              </a:spcBef>
              <a:spcAft>
                <a:spcPts val="0"/>
              </a:spcAft>
              <a:buNone/>
            </a:pPr>
            <a:r>
              <a:t/>
            </a:r>
            <a:endParaRPr b="1" sz="1200">
              <a:solidFill>
                <a:schemeClr val="dk2"/>
              </a:solidFill>
              <a:latin typeface="Barlow"/>
              <a:ea typeface="Barlow"/>
              <a:cs typeface="Barlow"/>
              <a:sym typeface="Barlow"/>
            </a:endParaRPr>
          </a:p>
          <a:p>
            <a:pPr indent="-304800" lvl="0" marL="457200" rtl="0" algn="l">
              <a:spcBef>
                <a:spcPts val="0"/>
              </a:spcBef>
              <a:spcAft>
                <a:spcPts val="0"/>
              </a:spcAft>
              <a:buClr>
                <a:schemeClr val="dk2"/>
              </a:buClr>
              <a:buSzPts val="1200"/>
              <a:buFont typeface="Barlow"/>
              <a:buChar char="●"/>
            </a:pPr>
            <a:r>
              <a:rPr b="1" lang="en" sz="1200">
                <a:solidFill>
                  <a:schemeClr val="dk2"/>
                </a:solidFill>
                <a:latin typeface="Barlow"/>
                <a:ea typeface="Barlow"/>
                <a:cs typeface="Barlow"/>
                <a:sym typeface="Barlow"/>
              </a:rPr>
              <a:t>Extracellular Matrix: </a:t>
            </a:r>
            <a:r>
              <a:rPr lang="en" sz="1200">
                <a:solidFill>
                  <a:schemeClr val="dk2"/>
                </a:solidFill>
                <a:latin typeface="Barlow"/>
                <a:ea typeface="Barlow"/>
                <a:cs typeface="Barlow"/>
                <a:sym typeface="Barlow"/>
              </a:rPr>
              <a:t>Increased ECM-related gene expression from Stage 1 Bladder Cancer to Stage 2</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sz="500">
              <a:solidFill>
                <a:schemeClr val="dk2"/>
              </a:solidFill>
              <a:latin typeface="Barlow"/>
              <a:ea typeface="Barlow"/>
              <a:cs typeface="Barlow"/>
              <a:sym typeface="Barlow"/>
            </a:endParaRPr>
          </a:p>
          <a:p>
            <a:pPr indent="-304800" lvl="1" marL="914400" rtl="0" algn="l">
              <a:spcBef>
                <a:spcPts val="0"/>
              </a:spcBef>
              <a:spcAft>
                <a:spcPts val="0"/>
              </a:spcAft>
              <a:buClr>
                <a:schemeClr val="dk2"/>
              </a:buClr>
              <a:buSzPts val="1200"/>
              <a:buFont typeface="Barlow"/>
              <a:buChar char="○"/>
            </a:pPr>
            <a:r>
              <a:rPr lang="en" sz="1200">
                <a:solidFill>
                  <a:schemeClr val="dk2"/>
                </a:solidFill>
                <a:latin typeface="Barlow"/>
                <a:ea typeface="Barlow"/>
                <a:cs typeface="Barlow"/>
                <a:sym typeface="Barlow"/>
              </a:rPr>
              <a:t>Indicates that ECM remodeling is playing a key role in progression to invasive tumor</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sz="1200">
              <a:solidFill>
                <a:schemeClr val="dk2"/>
              </a:solidFill>
              <a:latin typeface="Barlow"/>
              <a:ea typeface="Barlow"/>
              <a:cs typeface="Barlow"/>
              <a:sym typeface="Barlow"/>
            </a:endParaRPr>
          </a:p>
          <a:p>
            <a:pPr indent="-304800" lvl="0" marL="457200" rtl="0" algn="l">
              <a:spcBef>
                <a:spcPts val="0"/>
              </a:spcBef>
              <a:spcAft>
                <a:spcPts val="0"/>
              </a:spcAft>
              <a:buClr>
                <a:schemeClr val="dk2"/>
              </a:buClr>
              <a:buSzPts val="1200"/>
              <a:buFont typeface="Barlow"/>
              <a:buChar char="●"/>
            </a:pPr>
            <a:r>
              <a:rPr b="1" lang="en" sz="1200">
                <a:solidFill>
                  <a:schemeClr val="dk2"/>
                </a:solidFill>
                <a:latin typeface="Barlow"/>
                <a:ea typeface="Barlow"/>
                <a:cs typeface="Barlow"/>
                <a:sym typeface="Barlow"/>
              </a:rPr>
              <a:t>Relevant Immune Cells: </a:t>
            </a:r>
            <a:r>
              <a:rPr lang="en" sz="1200">
                <a:solidFill>
                  <a:schemeClr val="dk2"/>
                </a:solidFill>
                <a:latin typeface="Barlow"/>
                <a:ea typeface="Barlow"/>
                <a:cs typeface="Barlow"/>
                <a:sym typeface="Barlow"/>
              </a:rPr>
              <a:t>Fraction average for pro-inflammatory macrophages decrease from Stage 1 to Stage 2, whereas anti-inflammatory macrophages (m2) slightly increase from Stage 1 to Stage 2</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sz="500">
              <a:solidFill>
                <a:schemeClr val="dk2"/>
              </a:solidFill>
              <a:latin typeface="Barlow"/>
              <a:ea typeface="Barlow"/>
              <a:cs typeface="Barlow"/>
              <a:sym typeface="Barlow"/>
            </a:endParaRPr>
          </a:p>
          <a:p>
            <a:pPr indent="-304800" lvl="1" marL="914400" rtl="0" algn="l">
              <a:spcBef>
                <a:spcPts val="0"/>
              </a:spcBef>
              <a:spcAft>
                <a:spcPts val="0"/>
              </a:spcAft>
              <a:buClr>
                <a:schemeClr val="dk2"/>
              </a:buClr>
              <a:buSzPts val="1200"/>
              <a:buFont typeface="Barlow"/>
              <a:buChar char="○"/>
            </a:pPr>
            <a:r>
              <a:rPr lang="en" sz="1200">
                <a:solidFill>
                  <a:schemeClr val="dk2"/>
                </a:solidFill>
                <a:latin typeface="Barlow"/>
                <a:ea typeface="Barlow"/>
                <a:cs typeface="Barlow"/>
                <a:sym typeface="Barlow"/>
              </a:rPr>
              <a:t>For m1: Could suggest immune evasion mechanisms at play</a:t>
            </a:r>
            <a:endParaRPr sz="1200">
              <a:solidFill>
                <a:schemeClr val="dk2"/>
              </a:solidFill>
              <a:latin typeface="Barlow"/>
              <a:ea typeface="Barlow"/>
              <a:cs typeface="Barlow"/>
              <a:sym typeface="Barlow"/>
            </a:endParaRPr>
          </a:p>
          <a:p>
            <a:pPr indent="-304800" lvl="1" marL="914400" rtl="0" algn="l">
              <a:spcBef>
                <a:spcPts val="0"/>
              </a:spcBef>
              <a:spcAft>
                <a:spcPts val="0"/>
              </a:spcAft>
              <a:buClr>
                <a:schemeClr val="dk2"/>
              </a:buClr>
              <a:buSzPts val="1200"/>
              <a:buFont typeface="Barlow"/>
              <a:buChar char="○"/>
            </a:pPr>
            <a:r>
              <a:rPr lang="en" sz="1200">
                <a:solidFill>
                  <a:schemeClr val="dk2"/>
                </a:solidFill>
                <a:latin typeface="Barlow"/>
                <a:ea typeface="Barlow"/>
                <a:cs typeface="Barlow"/>
                <a:sym typeface="Barlow"/>
              </a:rPr>
              <a:t>For m2: Could reflect a shift in macrophage polarization from pro-inflammatory (m1) to pro-tumor (m2) phenotype </a:t>
            </a:r>
            <a:endParaRPr sz="1200">
              <a:solidFill>
                <a:schemeClr val="dk2"/>
              </a:solidFill>
              <a:latin typeface="Barlow"/>
              <a:ea typeface="Barlow"/>
              <a:cs typeface="Barlow"/>
              <a:sym typeface="Barlow"/>
            </a:endParaRPr>
          </a:p>
          <a:p>
            <a:pPr indent="-304800" lvl="1" marL="914400" rtl="0" algn="l">
              <a:spcBef>
                <a:spcPts val="0"/>
              </a:spcBef>
              <a:spcAft>
                <a:spcPts val="0"/>
              </a:spcAft>
              <a:buClr>
                <a:schemeClr val="dk2"/>
              </a:buClr>
              <a:buSzPts val="1200"/>
              <a:buFont typeface="Barlow"/>
              <a:buChar char="○"/>
            </a:pPr>
            <a:r>
              <a:rPr lang="en" sz="1200">
                <a:solidFill>
                  <a:schemeClr val="dk2"/>
                </a:solidFill>
                <a:latin typeface="Barlow"/>
                <a:ea typeface="Barlow"/>
                <a:cs typeface="Barlow"/>
                <a:sym typeface="Barlow"/>
              </a:rPr>
              <a:t>More research </a:t>
            </a:r>
            <a:r>
              <a:rPr lang="en" sz="1200">
                <a:solidFill>
                  <a:schemeClr val="dk2"/>
                </a:solidFill>
                <a:latin typeface="Barlow"/>
                <a:ea typeface="Barlow"/>
                <a:cs typeface="Barlow"/>
                <a:sym typeface="Barlow"/>
              </a:rPr>
              <a:t>is required to confirm the potential immuno-therapeutic opportunities</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b="1" sz="1200">
              <a:solidFill>
                <a:schemeClr val="dk2"/>
              </a:solidFill>
              <a:latin typeface="Barlow"/>
              <a:ea typeface="Barlow"/>
              <a:cs typeface="Barlow"/>
              <a:sym typeface="Barlow"/>
            </a:endParaRPr>
          </a:p>
          <a:p>
            <a:pPr indent="0" lvl="0" marL="0" rtl="0" algn="l">
              <a:spcBef>
                <a:spcPts val="0"/>
              </a:spcBef>
              <a:spcAft>
                <a:spcPts val="0"/>
              </a:spcAft>
              <a:buNone/>
            </a:pPr>
            <a:r>
              <a:t/>
            </a:r>
            <a:endParaRPr b="1" sz="1200">
              <a:solidFill>
                <a:schemeClr val="dk2"/>
              </a:solidFill>
              <a:latin typeface="Barlow"/>
              <a:ea typeface="Barlow"/>
              <a:cs typeface="Barlow"/>
              <a:sym typeface="Barlow"/>
            </a:endParaRPr>
          </a:p>
          <a:p>
            <a:pPr indent="0" lvl="0" marL="0" rtl="0" algn="l">
              <a:spcBef>
                <a:spcPts val="0"/>
              </a:spcBef>
              <a:spcAft>
                <a:spcPts val="0"/>
              </a:spcAft>
              <a:buNone/>
            </a:pPr>
            <a:r>
              <a:t/>
            </a:r>
            <a:endParaRPr sz="1100">
              <a:solidFill>
                <a:schemeClr val="dk2"/>
              </a:solidFill>
              <a:latin typeface="Barlow Light"/>
              <a:ea typeface="Barlow Light"/>
              <a:cs typeface="Barlow Light"/>
              <a:sym typeface="Barlow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2" name="Shape 2112"/>
        <p:cNvGrpSpPr/>
        <p:nvPr/>
      </p:nvGrpSpPr>
      <p:grpSpPr>
        <a:xfrm>
          <a:off x="0" y="0"/>
          <a:ext cx="0" cy="0"/>
          <a:chOff x="0" y="0"/>
          <a:chExt cx="0" cy="0"/>
        </a:xfrm>
      </p:grpSpPr>
      <p:cxnSp>
        <p:nvCxnSpPr>
          <p:cNvPr id="2113" name="Google Shape;2113;p79"/>
          <p:cNvCxnSpPr>
            <a:stCxn id="2114" idx="3"/>
          </p:cNvCxnSpPr>
          <p:nvPr/>
        </p:nvCxnSpPr>
        <p:spPr>
          <a:xfrm>
            <a:off x="4572299" y="3091201"/>
            <a:ext cx="1627800" cy="342600"/>
          </a:xfrm>
          <a:prstGeom prst="bentConnector3">
            <a:avLst>
              <a:gd fmla="val 50000" name="adj1"/>
            </a:avLst>
          </a:prstGeom>
          <a:noFill/>
          <a:ln cap="flat" cmpd="sng" w="19050">
            <a:solidFill>
              <a:schemeClr val="dk2"/>
            </a:solidFill>
            <a:prstDash val="solid"/>
            <a:round/>
            <a:headEnd len="med" w="med" type="oval"/>
            <a:tailEnd len="med" w="med" type="oval"/>
          </a:ln>
        </p:spPr>
      </p:cxnSp>
      <p:sp>
        <p:nvSpPr>
          <p:cNvPr id="2115" name="Google Shape;2115;p79"/>
          <p:cNvSpPr txBox="1"/>
          <p:nvPr/>
        </p:nvSpPr>
        <p:spPr>
          <a:xfrm>
            <a:off x="823475" y="1233607"/>
            <a:ext cx="1779600" cy="36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700">
                <a:solidFill>
                  <a:schemeClr val="dk2"/>
                </a:solidFill>
                <a:latin typeface="Barlow"/>
                <a:ea typeface="Barlow"/>
                <a:cs typeface="Barlow"/>
                <a:sym typeface="Barlow"/>
              </a:rPr>
              <a:t>Negative B Cell Activation</a:t>
            </a:r>
            <a:endParaRPr b="1" sz="1700">
              <a:solidFill>
                <a:schemeClr val="dk2"/>
              </a:solidFill>
              <a:latin typeface="Barlow"/>
              <a:ea typeface="Barlow"/>
              <a:cs typeface="Barlow"/>
              <a:sym typeface="Barlow"/>
            </a:endParaRPr>
          </a:p>
        </p:txBody>
      </p:sp>
      <p:sp>
        <p:nvSpPr>
          <p:cNvPr id="2116" name="Google Shape;2116;p79"/>
          <p:cNvSpPr txBox="1"/>
          <p:nvPr/>
        </p:nvSpPr>
        <p:spPr>
          <a:xfrm>
            <a:off x="5059100" y="926600"/>
            <a:ext cx="2302800" cy="364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700">
                <a:solidFill>
                  <a:schemeClr val="dk2"/>
                </a:solidFill>
                <a:latin typeface="Barlow"/>
                <a:ea typeface="Barlow"/>
                <a:cs typeface="Barlow"/>
                <a:sym typeface="Barlow"/>
              </a:rPr>
              <a:t>Positive Regulation of Apoptosis</a:t>
            </a:r>
            <a:endParaRPr b="1" sz="1700">
              <a:solidFill>
                <a:schemeClr val="dk2"/>
              </a:solidFill>
              <a:latin typeface="Barlow"/>
              <a:ea typeface="Barlow"/>
              <a:cs typeface="Barlow"/>
              <a:sym typeface="Barlow"/>
            </a:endParaRPr>
          </a:p>
        </p:txBody>
      </p:sp>
      <p:sp>
        <p:nvSpPr>
          <p:cNvPr id="2117" name="Google Shape;2117;p79"/>
          <p:cNvSpPr txBox="1"/>
          <p:nvPr/>
        </p:nvSpPr>
        <p:spPr>
          <a:xfrm>
            <a:off x="823484" y="3239003"/>
            <a:ext cx="1779600" cy="364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700">
                <a:solidFill>
                  <a:schemeClr val="dk2"/>
                </a:solidFill>
                <a:latin typeface="Barlow"/>
                <a:ea typeface="Barlow"/>
                <a:cs typeface="Barlow"/>
                <a:sym typeface="Barlow"/>
              </a:rPr>
              <a:t>Metallothioneins Expression</a:t>
            </a:r>
            <a:endParaRPr b="1" sz="1700">
              <a:solidFill>
                <a:schemeClr val="dk2"/>
              </a:solidFill>
              <a:latin typeface="Barlow"/>
              <a:ea typeface="Barlow"/>
              <a:cs typeface="Barlow"/>
              <a:sym typeface="Barlow"/>
            </a:endParaRPr>
          </a:p>
        </p:txBody>
      </p:sp>
      <p:sp>
        <p:nvSpPr>
          <p:cNvPr id="2118" name="Google Shape;2118;p79"/>
          <p:cNvSpPr txBox="1"/>
          <p:nvPr/>
        </p:nvSpPr>
        <p:spPr>
          <a:xfrm>
            <a:off x="5625400" y="2517300"/>
            <a:ext cx="2883600" cy="139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700">
                <a:solidFill>
                  <a:schemeClr val="dk2"/>
                </a:solidFill>
                <a:latin typeface="Barlow"/>
                <a:ea typeface="Barlow"/>
                <a:cs typeface="Barlow"/>
                <a:sym typeface="Barlow"/>
              </a:rPr>
              <a:t>Extracellular Matrix Organization </a:t>
            </a:r>
            <a:endParaRPr b="1" sz="1700">
              <a:solidFill>
                <a:schemeClr val="dk2"/>
              </a:solidFill>
              <a:latin typeface="Barlow"/>
              <a:ea typeface="Barlow"/>
              <a:cs typeface="Barlow"/>
              <a:sym typeface="Barlow"/>
            </a:endParaRPr>
          </a:p>
          <a:p>
            <a:pPr indent="0" lvl="0" marL="0" rtl="0" algn="ctr">
              <a:spcBef>
                <a:spcPts val="0"/>
              </a:spcBef>
              <a:spcAft>
                <a:spcPts val="0"/>
              </a:spcAft>
              <a:buNone/>
            </a:pPr>
            <a:r>
              <a:t/>
            </a:r>
            <a:endParaRPr b="1" sz="1700">
              <a:solidFill>
                <a:schemeClr val="dk2"/>
              </a:solidFill>
              <a:latin typeface="Barlow"/>
              <a:ea typeface="Barlow"/>
              <a:cs typeface="Barlow"/>
              <a:sym typeface="Barlow"/>
            </a:endParaRPr>
          </a:p>
        </p:txBody>
      </p:sp>
      <p:cxnSp>
        <p:nvCxnSpPr>
          <p:cNvPr id="2119" name="Google Shape;2119;p79"/>
          <p:cNvCxnSpPr>
            <a:stCxn id="2120" idx="1"/>
            <a:endCxn id="2115" idx="3"/>
          </p:cNvCxnSpPr>
          <p:nvPr/>
        </p:nvCxnSpPr>
        <p:spPr>
          <a:xfrm rot="10800000">
            <a:off x="2602952" y="1415953"/>
            <a:ext cx="1244400" cy="380400"/>
          </a:xfrm>
          <a:prstGeom prst="bentConnector3">
            <a:avLst>
              <a:gd fmla="val 49995" name="adj1"/>
            </a:avLst>
          </a:prstGeom>
          <a:noFill/>
          <a:ln cap="flat" cmpd="sng" w="19050">
            <a:solidFill>
              <a:schemeClr val="dk2"/>
            </a:solidFill>
            <a:prstDash val="solid"/>
            <a:round/>
            <a:headEnd len="med" w="med" type="oval"/>
            <a:tailEnd len="med" w="med" type="oval"/>
          </a:ln>
        </p:spPr>
      </p:cxnSp>
      <p:cxnSp>
        <p:nvCxnSpPr>
          <p:cNvPr id="2121" name="Google Shape;2121;p79"/>
          <p:cNvCxnSpPr/>
          <p:nvPr/>
        </p:nvCxnSpPr>
        <p:spPr>
          <a:xfrm rot="-5400000">
            <a:off x="5425950" y="1449200"/>
            <a:ext cx="1122600" cy="807000"/>
          </a:xfrm>
          <a:prstGeom prst="bentConnector3">
            <a:avLst>
              <a:gd fmla="val 50000" name="adj1"/>
            </a:avLst>
          </a:prstGeom>
          <a:noFill/>
          <a:ln cap="flat" cmpd="sng" w="19050">
            <a:solidFill>
              <a:schemeClr val="dk2"/>
            </a:solidFill>
            <a:prstDash val="solid"/>
            <a:round/>
            <a:headEnd len="med" w="med" type="oval"/>
            <a:tailEnd len="med" w="med" type="oval"/>
          </a:ln>
        </p:spPr>
      </p:cxnSp>
      <p:cxnSp>
        <p:nvCxnSpPr>
          <p:cNvPr id="2122" name="Google Shape;2122;p79"/>
          <p:cNvCxnSpPr>
            <a:stCxn id="2123" idx="2"/>
            <a:endCxn id="2117" idx="3"/>
          </p:cNvCxnSpPr>
          <p:nvPr/>
        </p:nvCxnSpPr>
        <p:spPr>
          <a:xfrm rot="5400000">
            <a:off x="2680520" y="2588005"/>
            <a:ext cx="755700" cy="910800"/>
          </a:xfrm>
          <a:prstGeom prst="bentConnector2">
            <a:avLst/>
          </a:prstGeom>
          <a:noFill/>
          <a:ln cap="flat" cmpd="sng" w="19050">
            <a:solidFill>
              <a:schemeClr val="dk2"/>
            </a:solidFill>
            <a:prstDash val="solid"/>
            <a:round/>
            <a:headEnd len="med" w="med" type="oval"/>
            <a:tailEnd len="med" w="med" type="oval"/>
          </a:ln>
        </p:spPr>
      </p:cxnSp>
      <p:sp>
        <p:nvSpPr>
          <p:cNvPr id="2124" name="Google Shape;2124;p79"/>
          <p:cNvSpPr txBox="1"/>
          <p:nvPr>
            <p:ph type="title"/>
          </p:nvPr>
        </p:nvSpPr>
        <p:spPr>
          <a:xfrm>
            <a:off x="720000" y="123200"/>
            <a:ext cx="7704000" cy="6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solidFill>
                <a:schemeClr val="dk2"/>
              </a:solidFill>
            </a:endParaRPr>
          </a:p>
        </p:txBody>
      </p:sp>
      <p:pic>
        <p:nvPicPr>
          <p:cNvPr id="2114" name="Google Shape;2114;p79"/>
          <p:cNvPicPr preferRelativeResize="0"/>
          <p:nvPr/>
        </p:nvPicPr>
        <p:blipFill>
          <a:blip r:embed="rId3">
            <a:alphaModFix/>
          </a:blip>
          <a:stretch>
            <a:fillRect/>
          </a:stretch>
        </p:blipFill>
        <p:spPr>
          <a:xfrm>
            <a:off x="3868275" y="2776951"/>
            <a:ext cx="704024" cy="628500"/>
          </a:xfrm>
          <a:prstGeom prst="rect">
            <a:avLst/>
          </a:prstGeom>
          <a:noFill/>
          <a:ln>
            <a:noFill/>
          </a:ln>
        </p:spPr>
      </p:pic>
      <p:pic>
        <p:nvPicPr>
          <p:cNvPr id="2123" name="Google Shape;2123;p79"/>
          <p:cNvPicPr preferRelativeResize="0"/>
          <p:nvPr/>
        </p:nvPicPr>
        <p:blipFill>
          <a:blip r:embed="rId4">
            <a:alphaModFix/>
          </a:blip>
          <a:stretch>
            <a:fillRect/>
          </a:stretch>
        </p:blipFill>
        <p:spPr>
          <a:xfrm>
            <a:off x="3148470" y="2037062"/>
            <a:ext cx="730600" cy="628493"/>
          </a:xfrm>
          <a:prstGeom prst="rect">
            <a:avLst/>
          </a:prstGeom>
          <a:noFill/>
          <a:ln>
            <a:noFill/>
          </a:ln>
        </p:spPr>
      </p:pic>
      <p:pic>
        <p:nvPicPr>
          <p:cNvPr id="2120" name="Google Shape;2120;p79"/>
          <p:cNvPicPr preferRelativeResize="0"/>
          <p:nvPr/>
        </p:nvPicPr>
        <p:blipFill>
          <a:blip r:embed="rId5">
            <a:alphaModFix/>
          </a:blip>
          <a:stretch>
            <a:fillRect/>
          </a:stretch>
        </p:blipFill>
        <p:spPr>
          <a:xfrm>
            <a:off x="3847352" y="1419025"/>
            <a:ext cx="859550" cy="754655"/>
          </a:xfrm>
          <a:prstGeom prst="rect">
            <a:avLst/>
          </a:prstGeom>
          <a:noFill/>
          <a:ln>
            <a:noFill/>
          </a:ln>
        </p:spPr>
      </p:pic>
      <p:pic>
        <p:nvPicPr>
          <p:cNvPr id="2125" name="Google Shape;2125;p79"/>
          <p:cNvPicPr preferRelativeResize="0"/>
          <p:nvPr/>
        </p:nvPicPr>
        <p:blipFill>
          <a:blip r:embed="rId6">
            <a:alphaModFix/>
          </a:blip>
          <a:stretch>
            <a:fillRect/>
          </a:stretch>
        </p:blipFill>
        <p:spPr>
          <a:xfrm>
            <a:off x="4789591" y="2096150"/>
            <a:ext cx="751832" cy="922850"/>
          </a:xfrm>
          <a:prstGeom prst="rect">
            <a:avLst/>
          </a:prstGeom>
          <a:noFill/>
          <a:ln>
            <a:noFill/>
          </a:ln>
        </p:spPr>
      </p:pic>
      <p:sp>
        <p:nvSpPr>
          <p:cNvPr id="2126" name="Google Shape;2126;p79"/>
          <p:cNvSpPr txBox="1"/>
          <p:nvPr/>
        </p:nvSpPr>
        <p:spPr>
          <a:xfrm>
            <a:off x="649650" y="3877475"/>
            <a:ext cx="8050200" cy="105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Barlow"/>
                <a:ea typeface="Barlow"/>
                <a:cs typeface="Barlow"/>
                <a:sym typeface="Barlow"/>
              </a:rPr>
              <a:t>The role of relevant immune cells in these pathways</a:t>
            </a:r>
            <a:r>
              <a:rPr lang="en" sz="1200">
                <a:solidFill>
                  <a:schemeClr val="dk2"/>
                </a:solidFill>
                <a:latin typeface="Barlow"/>
                <a:ea typeface="Barlow"/>
                <a:cs typeface="Barlow"/>
                <a:sym typeface="Barlow"/>
              </a:rPr>
              <a:t> show promising evidence that they might contribute to to not only tumor progression but also tumor recurrence in regions different from origination.</a:t>
            </a:r>
            <a:endParaRPr sz="1200">
              <a:solidFill>
                <a:schemeClr val="dk2"/>
              </a:solidFill>
              <a:latin typeface="Barlow"/>
              <a:ea typeface="Barlow"/>
              <a:cs typeface="Barlow"/>
              <a:sym typeface="Barlow"/>
            </a:endParaRPr>
          </a:p>
          <a:p>
            <a:pPr indent="0" lvl="0" marL="0" rtl="0" algn="l">
              <a:spcBef>
                <a:spcPts val="1000"/>
              </a:spcBef>
              <a:spcAft>
                <a:spcPts val="1000"/>
              </a:spcAft>
              <a:buNone/>
            </a:pPr>
            <a:r>
              <a:rPr lang="en" sz="1200">
                <a:solidFill>
                  <a:schemeClr val="dk2"/>
                </a:solidFill>
                <a:latin typeface="Barlow"/>
                <a:ea typeface="Barlow"/>
                <a:cs typeface="Barlow"/>
                <a:sym typeface="Barlow"/>
              </a:rPr>
              <a:t>More research is needed to inform development of therapies targeting the immune microenvironment for treating disease progression in BLCA.</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30" name="Shape 2130"/>
        <p:cNvGrpSpPr/>
        <p:nvPr/>
      </p:nvGrpSpPr>
      <p:grpSpPr>
        <a:xfrm>
          <a:off x="0" y="0"/>
          <a:ext cx="0" cy="0"/>
          <a:chOff x="0" y="0"/>
          <a:chExt cx="0" cy="0"/>
        </a:xfrm>
      </p:grpSpPr>
      <p:sp>
        <p:nvSpPr>
          <p:cNvPr id="2131" name="Google Shape;2131;p80"/>
          <p:cNvSpPr txBox="1"/>
          <p:nvPr>
            <p:ph idx="1" type="body"/>
          </p:nvPr>
        </p:nvSpPr>
        <p:spPr>
          <a:xfrm>
            <a:off x="643800" y="1542750"/>
            <a:ext cx="6801000" cy="2515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Negative regulation of B Cell activation, </a:t>
            </a:r>
            <a:endParaRPr/>
          </a:p>
          <a:p>
            <a:pPr indent="-317500" lvl="0" marL="457200" rtl="0" algn="l">
              <a:spcBef>
                <a:spcPts val="1000"/>
              </a:spcBef>
              <a:spcAft>
                <a:spcPts val="0"/>
              </a:spcAft>
              <a:buSzPts val="1400"/>
              <a:buChar char="●"/>
            </a:pPr>
            <a:r>
              <a:rPr lang="en"/>
              <a:t>Role of MTs in tumor </a:t>
            </a:r>
            <a:r>
              <a:rPr lang="en"/>
              <a:t>suppression</a:t>
            </a:r>
            <a:r>
              <a:rPr lang="en"/>
              <a:t> in stage 1 and progression in stage 2,</a:t>
            </a:r>
            <a:endParaRPr/>
          </a:p>
          <a:p>
            <a:pPr indent="-317500" lvl="0" marL="457200" rtl="0" algn="l">
              <a:spcBef>
                <a:spcPts val="1000"/>
              </a:spcBef>
              <a:spcAft>
                <a:spcPts val="0"/>
              </a:spcAft>
              <a:buSzPts val="1400"/>
              <a:buChar char="●"/>
            </a:pPr>
            <a:r>
              <a:rPr lang="en"/>
              <a:t>Function of Mast Cells and Macrophages in the positive regulation of apoptotic processes, and </a:t>
            </a:r>
            <a:endParaRPr/>
          </a:p>
          <a:p>
            <a:pPr indent="-317500" lvl="0" marL="457200" rtl="0" algn="l">
              <a:spcBef>
                <a:spcPts val="1000"/>
              </a:spcBef>
              <a:spcAft>
                <a:spcPts val="0"/>
              </a:spcAft>
              <a:buSzPts val="1400"/>
              <a:buChar char="●"/>
            </a:pPr>
            <a:r>
              <a:rPr lang="en"/>
              <a:t>The role of Neutrophils and Macrophages in extracellular matrix organization </a:t>
            </a:r>
            <a:endParaRPr/>
          </a:p>
          <a:p>
            <a:pPr indent="0" lvl="0" marL="0" rtl="0" algn="l">
              <a:spcBef>
                <a:spcPts val="1000"/>
              </a:spcBef>
              <a:spcAft>
                <a:spcPts val="0"/>
              </a:spcAft>
              <a:buNone/>
            </a:pPr>
            <a:r>
              <a:rPr lang="en"/>
              <a:t>All show promising evidence that they might contribute to to not only tumor </a:t>
            </a:r>
            <a:r>
              <a:rPr lang="en"/>
              <a:t>progression</a:t>
            </a:r>
            <a:r>
              <a:rPr lang="en"/>
              <a:t> but also tumor recurrence in regions different from origination.</a:t>
            </a:r>
            <a:endParaRPr/>
          </a:p>
          <a:p>
            <a:pPr indent="0" lvl="0" marL="0" rtl="0" algn="l">
              <a:spcBef>
                <a:spcPts val="1000"/>
              </a:spcBef>
              <a:spcAft>
                <a:spcPts val="0"/>
              </a:spcAft>
              <a:buNone/>
            </a:pPr>
            <a:r>
              <a:rPr lang="en"/>
              <a:t>More research is needed to inform development of therapies targeting the immune microenvironment for treating disease progression in BLCA. </a:t>
            </a:r>
            <a:endParaRPr/>
          </a:p>
          <a:p>
            <a:pPr indent="0" lvl="0" marL="457200" rtl="0" algn="l">
              <a:spcBef>
                <a:spcPts val="1000"/>
              </a:spcBef>
              <a:spcAft>
                <a:spcPts val="0"/>
              </a:spcAft>
              <a:buNone/>
            </a:pPr>
            <a:r>
              <a:t/>
            </a:r>
            <a:endParaRPr/>
          </a:p>
        </p:txBody>
      </p:sp>
      <p:sp>
        <p:nvSpPr>
          <p:cNvPr id="2132" name="Google Shape;2132;p80"/>
          <p:cNvSpPr txBox="1"/>
          <p:nvPr>
            <p:ph type="title"/>
          </p:nvPr>
        </p:nvSpPr>
        <p:spPr>
          <a:xfrm>
            <a:off x="720000" y="476975"/>
            <a:ext cx="7704000" cy="6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 </a:t>
            </a:r>
            <a:endParaRPr>
              <a:solidFill>
                <a:schemeClr val="dk2"/>
              </a:solidFill>
            </a:endParaRPr>
          </a:p>
        </p:txBody>
      </p:sp>
      <p:grpSp>
        <p:nvGrpSpPr>
          <p:cNvPr id="2133" name="Google Shape;2133;p80"/>
          <p:cNvGrpSpPr/>
          <p:nvPr/>
        </p:nvGrpSpPr>
        <p:grpSpPr>
          <a:xfrm>
            <a:off x="7121093" y="2822669"/>
            <a:ext cx="1712734" cy="1785684"/>
            <a:chOff x="5737125" y="1697375"/>
            <a:chExt cx="2792197" cy="2911125"/>
          </a:xfrm>
        </p:grpSpPr>
        <p:sp>
          <p:nvSpPr>
            <p:cNvPr id="2134" name="Google Shape;2134;p80"/>
            <p:cNvSpPr/>
            <p:nvPr/>
          </p:nvSpPr>
          <p:spPr>
            <a:xfrm>
              <a:off x="6969347" y="2594805"/>
              <a:ext cx="1289703" cy="1791891"/>
            </a:xfrm>
            <a:custGeom>
              <a:rect b="b" l="l" r="r" t="t"/>
              <a:pathLst>
                <a:path extrusionOk="0" h="14526" w="10455">
                  <a:moveTo>
                    <a:pt x="2989" y="0"/>
                  </a:moveTo>
                  <a:lnTo>
                    <a:pt x="1" y="5727"/>
                  </a:lnTo>
                  <a:lnTo>
                    <a:pt x="2608" y="7239"/>
                  </a:lnTo>
                  <a:cubicBezTo>
                    <a:pt x="2608" y="7239"/>
                    <a:pt x="3360" y="6552"/>
                    <a:pt x="4384" y="6552"/>
                  </a:cubicBezTo>
                  <a:cubicBezTo>
                    <a:pt x="4812" y="6552"/>
                    <a:pt x="5287" y="6672"/>
                    <a:pt x="5775" y="7013"/>
                  </a:cubicBezTo>
                  <a:cubicBezTo>
                    <a:pt x="7918" y="8489"/>
                    <a:pt x="7204" y="14526"/>
                    <a:pt x="7204" y="14526"/>
                  </a:cubicBezTo>
                  <a:lnTo>
                    <a:pt x="9371" y="14526"/>
                  </a:lnTo>
                  <a:cubicBezTo>
                    <a:pt x="10454" y="1607"/>
                    <a:pt x="2989" y="0"/>
                    <a:pt x="29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0"/>
            <p:cNvSpPr/>
            <p:nvPr/>
          </p:nvSpPr>
          <p:spPr>
            <a:xfrm>
              <a:off x="6309876" y="1781135"/>
              <a:ext cx="1324983" cy="2214884"/>
            </a:xfrm>
            <a:custGeom>
              <a:rect b="b" l="l" r="r" t="t"/>
              <a:pathLst>
                <a:path extrusionOk="0" h="17955" w="10741">
                  <a:moveTo>
                    <a:pt x="8419" y="0"/>
                  </a:moveTo>
                  <a:lnTo>
                    <a:pt x="1" y="16788"/>
                  </a:lnTo>
                  <a:lnTo>
                    <a:pt x="2323" y="17955"/>
                  </a:lnTo>
                  <a:lnTo>
                    <a:pt x="10740" y="1155"/>
                  </a:lnTo>
                  <a:lnTo>
                    <a:pt x="84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0"/>
            <p:cNvSpPr/>
            <p:nvPr/>
          </p:nvSpPr>
          <p:spPr>
            <a:xfrm>
              <a:off x="6378956" y="3665429"/>
              <a:ext cx="309997" cy="189600"/>
            </a:xfrm>
            <a:custGeom>
              <a:rect b="b" l="l" r="r" t="t"/>
              <a:pathLst>
                <a:path extrusionOk="0" h="1537" w="2513">
                  <a:moveTo>
                    <a:pt x="191" y="1"/>
                  </a:moveTo>
                  <a:lnTo>
                    <a:pt x="0" y="370"/>
                  </a:lnTo>
                  <a:lnTo>
                    <a:pt x="2322" y="1537"/>
                  </a:lnTo>
                  <a:lnTo>
                    <a:pt x="2513" y="1167"/>
                  </a:lnTo>
                  <a:lnTo>
                    <a:pt x="191" y="1"/>
                  </a:lnTo>
                  <a:close/>
                </a:path>
              </a:pathLst>
            </a:custGeom>
            <a:solidFill>
              <a:srgbClr val="D6E4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0"/>
            <p:cNvSpPr/>
            <p:nvPr/>
          </p:nvSpPr>
          <p:spPr>
            <a:xfrm>
              <a:off x="7251343" y="1917693"/>
              <a:ext cx="308640" cy="189600"/>
            </a:xfrm>
            <a:custGeom>
              <a:rect b="b" l="l" r="r" t="t"/>
              <a:pathLst>
                <a:path extrusionOk="0" h="1537" w="2502">
                  <a:moveTo>
                    <a:pt x="179" y="0"/>
                  </a:moveTo>
                  <a:lnTo>
                    <a:pt x="1" y="369"/>
                  </a:lnTo>
                  <a:lnTo>
                    <a:pt x="2322" y="1536"/>
                  </a:lnTo>
                  <a:lnTo>
                    <a:pt x="2501" y="1167"/>
                  </a:lnTo>
                  <a:lnTo>
                    <a:pt x="179" y="0"/>
                  </a:ln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0"/>
            <p:cNvSpPr/>
            <p:nvPr/>
          </p:nvSpPr>
          <p:spPr>
            <a:xfrm>
              <a:off x="6274719" y="1901533"/>
              <a:ext cx="1395297" cy="1974090"/>
            </a:xfrm>
            <a:custGeom>
              <a:rect b="b" l="l" r="r" t="t"/>
              <a:pathLst>
                <a:path extrusionOk="0" h="16003" w="11311">
                  <a:moveTo>
                    <a:pt x="6918" y="0"/>
                  </a:moveTo>
                  <a:lnTo>
                    <a:pt x="0" y="13800"/>
                  </a:lnTo>
                  <a:lnTo>
                    <a:pt x="4393" y="16002"/>
                  </a:lnTo>
                  <a:lnTo>
                    <a:pt x="11311" y="2203"/>
                  </a:lnTo>
                  <a:lnTo>
                    <a:pt x="69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0"/>
            <p:cNvSpPr/>
            <p:nvPr/>
          </p:nvSpPr>
          <p:spPr>
            <a:xfrm>
              <a:off x="6616913" y="2023410"/>
              <a:ext cx="1051746" cy="1850733"/>
            </a:xfrm>
            <a:custGeom>
              <a:rect b="b" l="l" r="r" t="t"/>
              <a:pathLst>
                <a:path extrusionOk="0" h="15003" w="8526">
                  <a:moveTo>
                    <a:pt x="6120" y="1"/>
                  </a:moveTo>
                  <a:cubicBezTo>
                    <a:pt x="6084" y="2489"/>
                    <a:pt x="5263" y="5608"/>
                    <a:pt x="3703" y="8740"/>
                  </a:cubicBezTo>
                  <a:cubicBezTo>
                    <a:pt x="2727" y="10716"/>
                    <a:pt x="1477" y="12550"/>
                    <a:pt x="0" y="14193"/>
                  </a:cubicBezTo>
                  <a:lnTo>
                    <a:pt x="1608" y="15002"/>
                  </a:lnTo>
                  <a:lnTo>
                    <a:pt x="8525" y="1203"/>
                  </a:lnTo>
                  <a:lnTo>
                    <a:pt x="6120" y="1"/>
                  </a:ln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0"/>
            <p:cNvSpPr/>
            <p:nvPr/>
          </p:nvSpPr>
          <p:spPr>
            <a:xfrm>
              <a:off x="7041388" y="1883892"/>
              <a:ext cx="663910" cy="408437"/>
            </a:xfrm>
            <a:custGeom>
              <a:rect b="b" l="l" r="r" t="t"/>
              <a:pathLst>
                <a:path extrusionOk="0" h="3311" w="5382">
                  <a:moveTo>
                    <a:pt x="405" y="0"/>
                  </a:moveTo>
                  <a:lnTo>
                    <a:pt x="0" y="810"/>
                  </a:lnTo>
                  <a:lnTo>
                    <a:pt x="4977" y="3310"/>
                  </a:lnTo>
                  <a:lnTo>
                    <a:pt x="5382" y="2489"/>
                  </a:lnTo>
                  <a:lnTo>
                    <a:pt x="4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0"/>
            <p:cNvSpPr/>
            <p:nvPr/>
          </p:nvSpPr>
          <p:spPr>
            <a:xfrm>
              <a:off x="6233517" y="3481872"/>
              <a:ext cx="665514" cy="408437"/>
            </a:xfrm>
            <a:custGeom>
              <a:rect b="b" l="l" r="r" t="t"/>
              <a:pathLst>
                <a:path extrusionOk="0" h="3311" w="5395">
                  <a:moveTo>
                    <a:pt x="417" y="0"/>
                  </a:moveTo>
                  <a:lnTo>
                    <a:pt x="1" y="822"/>
                  </a:lnTo>
                  <a:lnTo>
                    <a:pt x="4989" y="3310"/>
                  </a:lnTo>
                  <a:lnTo>
                    <a:pt x="5394" y="2489"/>
                  </a:lnTo>
                  <a:lnTo>
                    <a:pt x="4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0"/>
            <p:cNvSpPr/>
            <p:nvPr/>
          </p:nvSpPr>
          <p:spPr>
            <a:xfrm>
              <a:off x="7298342" y="1697375"/>
              <a:ext cx="398198" cy="283599"/>
            </a:xfrm>
            <a:custGeom>
              <a:rect b="b" l="l" r="r" t="t"/>
              <a:pathLst>
                <a:path extrusionOk="0" h="2299" w="3228">
                  <a:moveTo>
                    <a:pt x="453" y="0"/>
                  </a:moveTo>
                  <a:lnTo>
                    <a:pt x="1" y="905"/>
                  </a:lnTo>
                  <a:lnTo>
                    <a:pt x="2787" y="2298"/>
                  </a:lnTo>
                  <a:lnTo>
                    <a:pt x="3227" y="1393"/>
                  </a:lnTo>
                  <a:lnTo>
                    <a:pt x="4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0"/>
            <p:cNvSpPr/>
            <p:nvPr/>
          </p:nvSpPr>
          <p:spPr>
            <a:xfrm>
              <a:off x="7042868" y="2746042"/>
              <a:ext cx="497994" cy="497994"/>
            </a:xfrm>
            <a:custGeom>
              <a:rect b="b" l="l" r="r" t="t"/>
              <a:pathLst>
                <a:path extrusionOk="0" h="4037" w="4037">
                  <a:moveTo>
                    <a:pt x="2024" y="0"/>
                  </a:moveTo>
                  <a:cubicBezTo>
                    <a:pt x="905" y="0"/>
                    <a:pt x="0" y="905"/>
                    <a:pt x="0" y="2013"/>
                  </a:cubicBezTo>
                  <a:cubicBezTo>
                    <a:pt x="0" y="3132"/>
                    <a:pt x="905" y="4037"/>
                    <a:pt x="2024" y="4037"/>
                  </a:cubicBezTo>
                  <a:cubicBezTo>
                    <a:pt x="3131" y="4037"/>
                    <a:pt x="4036" y="3132"/>
                    <a:pt x="4036" y="2013"/>
                  </a:cubicBezTo>
                  <a:cubicBezTo>
                    <a:pt x="4036" y="905"/>
                    <a:pt x="3131" y="0"/>
                    <a:pt x="20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0"/>
            <p:cNvSpPr/>
            <p:nvPr/>
          </p:nvSpPr>
          <p:spPr>
            <a:xfrm>
              <a:off x="7147105" y="2887040"/>
              <a:ext cx="252760" cy="215506"/>
            </a:xfrm>
            <a:custGeom>
              <a:rect b="b" l="l" r="r" t="t"/>
              <a:pathLst>
                <a:path extrusionOk="0" h="1747" w="2049">
                  <a:moveTo>
                    <a:pt x="1179" y="0"/>
                  </a:moveTo>
                  <a:cubicBezTo>
                    <a:pt x="393" y="0"/>
                    <a:pt x="0" y="941"/>
                    <a:pt x="560" y="1489"/>
                  </a:cubicBezTo>
                  <a:cubicBezTo>
                    <a:pt x="738" y="1666"/>
                    <a:pt x="957" y="1746"/>
                    <a:pt x="1172" y="1746"/>
                  </a:cubicBezTo>
                  <a:cubicBezTo>
                    <a:pt x="1619" y="1746"/>
                    <a:pt x="2048" y="1400"/>
                    <a:pt x="2048" y="870"/>
                  </a:cubicBezTo>
                  <a:cubicBezTo>
                    <a:pt x="2048" y="393"/>
                    <a:pt x="1655" y="0"/>
                    <a:pt x="11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0"/>
            <p:cNvSpPr/>
            <p:nvPr/>
          </p:nvSpPr>
          <p:spPr>
            <a:xfrm>
              <a:off x="7621540" y="4085463"/>
              <a:ext cx="740268" cy="368839"/>
            </a:xfrm>
            <a:custGeom>
              <a:rect b="b" l="l" r="r" t="t"/>
              <a:pathLst>
                <a:path extrusionOk="0" h="2990" w="6001">
                  <a:moveTo>
                    <a:pt x="3000" y="1"/>
                  </a:moveTo>
                  <a:cubicBezTo>
                    <a:pt x="1346" y="1"/>
                    <a:pt x="0" y="1334"/>
                    <a:pt x="0" y="2989"/>
                  </a:cubicBezTo>
                  <a:lnTo>
                    <a:pt x="6001" y="2989"/>
                  </a:lnTo>
                  <a:cubicBezTo>
                    <a:pt x="6001" y="1334"/>
                    <a:pt x="4655" y="1"/>
                    <a:pt x="30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0"/>
            <p:cNvSpPr/>
            <p:nvPr/>
          </p:nvSpPr>
          <p:spPr>
            <a:xfrm>
              <a:off x="7750695" y="4213262"/>
              <a:ext cx="481958" cy="241041"/>
            </a:xfrm>
            <a:custGeom>
              <a:rect b="b" l="l" r="r" t="t"/>
              <a:pathLst>
                <a:path extrusionOk="0" h="1954" w="3907">
                  <a:moveTo>
                    <a:pt x="1953" y="1"/>
                  </a:moveTo>
                  <a:cubicBezTo>
                    <a:pt x="870" y="1"/>
                    <a:pt x="1" y="870"/>
                    <a:pt x="1" y="1953"/>
                  </a:cubicBezTo>
                  <a:lnTo>
                    <a:pt x="3906" y="1953"/>
                  </a:lnTo>
                  <a:cubicBezTo>
                    <a:pt x="3906" y="870"/>
                    <a:pt x="3037" y="1"/>
                    <a:pt x="19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0"/>
            <p:cNvSpPr/>
            <p:nvPr/>
          </p:nvSpPr>
          <p:spPr>
            <a:xfrm>
              <a:off x="5737125" y="4454180"/>
              <a:ext cx="2792197" cy="154320"/>
            </a:xfrm>
            <a:custGeom>
              <a:rect b="b" l="l" r="r" t="t"/>
              <a:pathLst>
                <a:path extrusionOk="0" h="1251" w="22635">
                  <a:moveTo>
                    <a:pt x="0" y="0"/>
                  </a:moveTo>
                  <a:lnTo>
                    <a:pt x="0" y="1250"/>
                  </a:lnTo>
                  <a:lnTo>
                    <a:pt x="22634" y="1250"/>
                  </a:lnTo>
                  <a:lnTo>
                    <a:pt x="226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0"/>
            <p:cNvSpPr/>
            <p:nvPr/>
          </p:nvSpPr>
          <p:spPr>
            <a:xfrm>
              <a:off x="6978228" y="4213262"/>
              <a:ext cx="252760" cy="242521"/>
            </a:xfrm>
            <a:custGeom>
              <a:rect b="b" l="l" r="r" t="t"/>
              <a:pathLst>
                <a:path extrusionOk="0" h="1966" w="2049">
                  <a:moveTo>
                    <a:pt x="619" y="1"/>
                  </a:moveTo>
                  <a:lnTo>
                    <a:pt x="0" y="1965"/>
                  </a:lnTo>
                  <a:lnTo>
                    <a:pt x="2048" y="1965"/>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0"/>
            <p:cNvSpPr/>
            <p:nvPr/>
          </p:nvSpPr>
          <p:spPr>
            <a:xfrm>
              <a:off x="6117561" y="4213262"/>
              <a:ext cx="1258740" cy="120644"/>
            </a:xfrm>
            <a:custGeom>
              <a:rect b="b" l="l" r="r" t="t"/>
              <a:pathLst>
                <a:path extrusionOk="0" h="978" w="10204">
                  <a:moveTo>
                    <a:pt x="0" y="1"/>
                  </a:moveTo>
                  <a:lnTo>
                    <a:pt x="0" y="977"/>
                  </a:lnTo>
                  <a:lnTo>
                    <a:pt x="10204" y="977"/>
                  </a:lnTo>
                  <a:lnTo>
                    <a:pt x="10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0"/>
            <p:cNvSpPr/>
            <p:nvPr/>
          </p:nvSpPr>
          <p:spPr>
            <a:xfrm>
              <a:off x="7000186" y="4333782"/>
              <a:ext cx="230802" cy="52920"/>
            </a:xfrm>
            <a:custGeom>
              <a:rect b="b" l="l" r="r" t="t"/>
              <a:pathLst>
                <a:path extrusionOk="0" h="429" w="1871">
                  <a:moveTo>
                    <a:pt x="132" y="0"/>
                  </a:moveTo>
                  <a:lnTo>
                    <a:pt x="1" y="429"/>
                  </a:lnTo>
                  <a:lnTo>
                    <a:pt x="1870" y="429"/>
                  </a:lnTo>
                  <a:lnTo>
                    <a:pt x="1870" y="0"/>
                  </a:lnTo>
                  <a:close/>
                </a:path>
              </a:pathLst>
            </a:custGeom>
            <a:solidFill>
              <a:srgbClr val="023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81"/>
          <p:cNvSpPr txBox="1"/>
          <p:nvPr>
            <p:ph idx="1" type="body"/>
          </p:nvPr>
        </p:nvSpPr>
        <p:spPr>
          <a:xfrm>
            <a:off x="721125" y="1476150"/>
            <a:ext cx="7361100" cy="284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t>Bladder cancer causes and risk factors. NCI. April 27, 2023. Accessed December 18, 2024. https://www.cancer.gov/types/bladder/causes-risk-factors. </a:t>
            </a:r>
            <a:endParaRPr sz="1000"/>
          </a:p>
          <a:p>
            <a:pPr indent="0" lvl="0" marL="0" rtl="0" algn="l">
              <a:lnSpc>
                <a:spcPct val="115000"/>
              </a:lnSpc>
              <a:spcBef>
                <a:spcPts val="1200"/>
              </a:spcBef>
              <a:spcAft>
                <a:spcPts val="0"/>
              </a:spcAft>
              <a:buNone/>
            </a:pPr>
            <a:r>
              <a:rPr lang="en" sz="1000"/>
              <a:t>Sung HC, Chang KS, Chen ST, Hsu SY, Lin YH, Hou CP, Feng TH, Tsui KH, Juang HH. Metallothionein 2A with Antioxidant and Antitumor Activity Is Upregulated by Caffeic Acid Phenethyl Ester in Human Bladder Carcinoma Cells. Antioxidants (Basel). 2022 Aug 1;11(8):1509. doi: 10.3390/antiox11081509. PMID: 36009228; PMCID: PMC9405133.</a:t>
            </a:r>
            <a:endParaRPr sz="1000"/>
          </a:p>
          <a:p>
            <a:pPr indent="0" lvl="0" marL="0" rtl="0" algn="l">
              <a:lnSpc>
                <a:spcPct val="115000"/>
              </a:lnSpc>
              <a:spcBef>
                <a:spcPts val="1200"/>
              </a:spcBef>
              <a:spcAft>
                <a:spcPts val="0"/>
              </a:spcAft>
              <a:buNone/>
            </a:pPr>
            <a:r>
              <a:rPr lang="en" sz="1000"/>
              <a:t>Zhao H, Chen Z, Fang Y, Su M, Xu Y, Wang Z, Gyamfi MA, Zhao J. Prediction of Prognosis and Recurrence of Bladder Cancer by ECM-Related Genes. J Immunol Res. 2022 Apr 12;2022:1793005. doi: 10.1155/2022/1793005. PMID: 35450397; PMCID: PMC9018183.</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lang="en" sz="1000"/>
              <a:t>Zhou, J., Zhou, R., Zhu, Y. </a:t>
            </a:r>
            <a:r>
              <a:rPr i="1" lang="en" sz="1000"/>
              <a:t>et al.</a:t>
            </a:r>
            <a:r>
              <a:rPr lang="en" sz="1000"/>
              <a:t> Investigating the impact of regulatory B cells and regulatory B cell-related genes on bladder cancer progression and immunotherapeutic sensitivity. </a:t>
            </a:r>
            <a:r>
              <a:rPr i="1" lang="en" sz="1000"/>
              <a:t>J Exp Clin Cancer Res</a:t>
            </a:r>
            <a:r>
              <a:rPr lang="en" sz="1000"/>
              <a:t> 43, 101 (2024). </a:t>
            </a:r>
            <a:r>
              <a:rPr lang="en" sz="1000" u="sng">
                <a:hlinkClick r:id="rId3"/>
              </a:rPr>
              <a:t>https://doi.org/10.1186/s13046-024-03017-8</a:t>
            </a:r>
            <a:endParaRPr sz="1000"/>
          </a:p>
          <a:p>
            <a:pPr indent="0" lvl="0" marL="0" rtl="0" algn="l">
              <a:lnSpc>
                <a:spcPct val="115000"/>
              </a:lnSpc>
              <a:spcBef>
                <a:spcPts val="1200"/>
              </a:spcBef>
              <a:spcAft>
                <a:spcPts val="0"/>
              </a:spcAft>
              <a:buNone/>
            </a:pPr>
            <a:r>
              <a:t/>
            </a:r>
            <a:endParaRPr sz="1000"/>
          </a:p>
          <a:p>
            <a:pPr indent="0" lvl="0" marL="0" rtl="0" algn="l">
              <a:lnSpc>
                <a:spcPct val="115000"/>
              </a:lnSpc>
              <a:spcBef>
                <a:spcPts val="1200"/>
              </a:spcBef>
              <a:spcAft>
                <a:spcPts val="0"/>
              </a:spcAft>
              <a:buNone/>
            </a:pPr>
            <a:r>
              <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t/>
            </a:r>
            <a:endParaRPr sz="900"/>
          </a:p>
        </p:txBody>
      </p:sp>
      <p:sp>
        <p:nvSpPr>
          <p:cNvPr id="2156" name="Google Shape;2156;p81"/>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sp>
        <p:nvSpPr>
          <p:cNvPr id="2161" name="Google Shape;2161;p82"/>
          <p:cNvSpPr txBox="1"/>
          <p:nvPr>
            <p:ph type="title"/>
          </p:nvPr>
        </p:nvSpPr>
        <p:spPr>
          <a:xfrm>
            <a:off x="50825" y="1319675"/>
            <a:ext cx="91440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2162" name="Google Shape;2162;p82"/>
          <p:cNvSpPr txBox="1"/>
          <p:nvPr>
            <p:ph idx="1" type="subTitle"/>
          </p:nvPr>
        </p:nvSpPr>
        <p:spPr>
          <a:xfrm>
            <a:off x="2347950" y="2574175"/>
            <a:ext cx="44481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Bebas Neue"/>
                <a:ea typeface="Bebas Neue"/>
                <a:cs typeface="Bebas Neue"/>
                <a:sym typeface="Bebas Neue"/>
              </a:rPr>
              <a:t>QUESTIONS?</a:t>
            </a:r>
            <a:endParaRPr sz="2000">
              <a:latin typeface="Bebas Neue"/>
              <a:ea typeface="Bebas Neue"/>
              <a:cs typeface="Bebas Neue"/>
              <a:sym typeface="Bebas Neue"/>
            </a:endParaRPr>
          </a:p>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61"/>
          <p:cNvSpPr txBox="1"/>
          <p:nvPr>
            <p:ph idx="1" type="subTitle"/>
          </p:nvPr>
        </p:nvSpPr>
        <p:spPr>
          <a:xfrm>
            <a:off x="720000" y="2515325"/>
            <a:ext cx="2260500" cy="46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Risks</a:t>
            </a:r>
            <a:endParaRPr/>
          </a:p>
        </p:txBody>
      </p:sp>
      <p:sp>
        <p:nvSpPr>
          <p:cNvPr id="1749" name="Google Shape;1749;p61"/>
          <p:cNvSpPr txBox="1"/>
          <p:nvPr>
            <p:ph idx="5" type="subTitle"/>
          </p:nvPr>
        </p:nvSpPr>
        <p:spPr>
          <a:xfrm>
            <a:off x="3441750" y="2515325"/>
            <a:ext cx="2260500" cy="46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Stages</a:t>
            </a:r>
            <a:endParaRPr/>
          </a:p>
        </p:txBody>
      </p:sp>
      <p:sp>
        <p:nvSpPr>
          <p:cNvPr id="1750" name="Google Shape;1750;p61"/>
          <p:cNvSpPr txBox="1"/>
          <p:nvPr>
            <p:ph idx="6" type="subTitle"/>
          </p:nvPr>
        </p:nvSpPr>
        <p:spPr>
          <a:xfrm>
            <a:off x="6163625" y="2515325"/>
            <a:ext cx="2260500" cy="46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Recurrence</a:t>
            </a:r>
            <a:endParaRPr/>
          </a:p>
        </p:txBody>
      </p:sp>
      <p:sp>
        <p:nvSpPr>
          <p:cNvPr id="1751" name="Google Shape;1751;p61"/>
          <p:cNvSpPr txBox="1"/>
          <p:nvPr>
            <p:ph idx="2" type="subTitle"/>
          </p:nvPr>
        </p:nvSpPr>
        <p:spPr>
          <a:xfrm>
            <a:off x="720000" y="2877154"/>
            <a:ext cx="2260500" cy="10680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SzPts val="1400"/>
              <a:buChar char="●"/>
            </a:pPr>
            <a:r>
              <a:rPr lang="en"/>
              <a:t>Men are more at risk than women</a:t>
            </a:r>
            <a:endParaRPr/>
          </a:p>
          <a:p>
            <a:pPr indent="-317500" lvl="0" marL="457200" rtl="0" algn="ctr">
              <a:spcBef>
                <a:spcPts val="0"/>
              </a:spcBef>
              <a:spcAft>
                <a:spcPts val="0"/>
              </a:spcAft>
              <a:buSzPts val="1400"/>
              <a:buChar char="●"/>
            </a:pPr>
            <a:r>
              <a:rPr lang="en"/>
              <a:t>Family history of bladder cancer</a:t>
            </a:r>
            <a:endParaRPr/>
          </a:p>
          <a:p>
            <a:pPr indent="-317500" lvl="0" marL="457200" rtl="0" algn="ctr">
              <a:spcBef>
                <a:spcPts val="0"/>
              </a:spcBef>
              <a:spcAft>
                <a:spcPts val="0"/>
              </a:spcAft>
              <a:buSzPts val="1400"/>
              <a:buChar char="●"/>
            </a:pPr>
            <a:r>
              <a:rPr lang="en"/>
              <a:t>Certain genetic markers</a:t>
            </a:r>
            <a:endParaRPr/>
          </a:p>
        </p:txBody>
      </p:sp>
      <p:sp>
        <p:nvSpPr>
          <p:cNvPr id="1752" name="Google Shape;1752;p61"/>
          <p:cNvSpPr txBox="1"/>
          <p:nvPr>
            <p:ph idx="3" type="subTitle"/>
          </p:nvPr>
        </p:nvSpPr>
        <p:spPr>
          <a:xfrm>
            <a:off x="3501100" y="2840775"/>
            <a:ext cx="2260500" cy="218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Stage ‘0’</a:t>
            </a:r>
            <a:r>
              <a:rPr lang="en"/>
              <a:t>: </a:t>
            </a:r>
            <a:endParaRPr/>
          </a:p>
          <a:p>
            <a:pPr indent="0" lvl="0" marL="0" rtl="0" algn="ctr">
              <a:spcBef>
                <a:spcPts val="0"/>
              </a:spcBef>
              <a:spcAft>
                <a:spcPts val="0"/>
              </a:spcAft>
              <a:buNone/>
            </a:pPr>
            <a:r>
              <a:rPr lang="en"/>
              <a:t>cancer is found in the tissue lining the bladder</a:t>
            </a:r>
            <a:endParaRPr/>
          </a:p>
          <a:p>
            <a:pPr indent="0" lvl="0" marL="0" rtl="0" algn="ctr">
              <a:spcBef>
                <a:spcPts val="0"/>
              </a:spcBef>
              <a:spcAft>
                <a:spcPts val="0"/>
              </a:spcAft>
              <a:buNone/>
            </a:pPr>
            <a:r>
              <a:rPr b="1" lang="en"/>
              <a:t>Stage 1: </a:t>
            </a:r>
            <a:endParaRPr b="1"/>
          </a:p>
          <a:p>
            <a:pPr indent="0" lvl="0" marL="0" rtl="0" algn="ctr">
              <a:spcBef>
                <a:spcPts val="0"/>
              </a:spcBef>
              <a:spcAft>
                <a:spcPts val="0"/>
              </a:spcAft>
              <a:buNone/>
            </a:pPr>
            <a:r>
              <a:rPr lang="en"/>
              <a:t>Cancer has </a:t>
            </a:r>
            <a:r>
              <a:rPr lang="en"/>
              <a:t>spread to connective tissue</a:t>
            </a:r>
            <a:endParaRPr/>
          </a:p>
          <a:p>
            <a:pPr indent="0" lvl="0" marL="0" rtl="0" algn="ctr">
              <a:spcBef>
                <a:spcPts val="0"/>
              </a:spcBef>
              <a:spcAft>
                <a:spcPts val="0"/>
              </a:spcAft>
              <a:buNone/>
            </a:pPr>
            <a:r>
              <a:rPr b="1" lang="en"/>
              <a:t>Stage 2:</a:t>
            </a:r>
            <a:r>
              <a:rPr lang="en"/>
              <a:t> </a:t>
            </a:r>
            <a:endParaRPr/>
          </a:p>
          <a:p>
            <a:pPr indent="0" lvl="0" marL="0" rtl="0" algn="ctr">
              <a:spcBef>
                <a:spcPts val="0"/>
              </a:spcBef>
              <a:spcAft>
                <a:spcPts val="0"/>
              </a:spcAft>
              <a:buNone/>
            </a:pPr>
            <a:r>
              <a:rPr lang="en"/>
              <a:t>the cancer is </a:t>
            </a:r>
            <a:r>
              <a:rPr b="1" lang="en"/>
              <a:t>invasive </a:t>
            </a:r>
            <a:r>
              <a:rPr lang="en"/>
              <a:t>and has spread to the muscle</a:t>
            </a:r>
            <a:endParaRPr/>
          </a:p>
        </p:txBody>
      </p:sp>
      <p:sp>
        <p:nvSpPr>
          <p:cNvPr id="1753" name="Google Shape;1753;p61"/>
          <p:cNvSpPr txBox="1"/>
          <p:nvPr>
            <p:ph idx="4" type="subTitle"/>
          </p:nvPr>
        </p:nvSpPr>
        <p:spPr>
          <a:xfrm>
            <a:off x="6163625" y="2877155"/>
            <a:ext cx="2260500" cy="10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Recurrent bladder cancer is very common and often requires </a:t>
            </a:r>
            <a:r>
              <a:rPr lang="en"/>
              <a:t>lifelong</a:t>
            </a:r>
            <a:r>
              <a:rPr lang="en"/>
              <a:t> follow up. It is the most expensive form of cancer to treat.</a:t>
            </a:r>
            <a:endParaRPr/>
          </a:p>
        </p:txBody>
      </p:sp>
      <p:sp>
        <p:nvSpPr>
          <p:cNvPr id="1754" name="Google Shape;1754;p61"/>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Bladder Cancer</a:t>
            </a:r>
            <a:endParaRPr/>
          </a:p>
        </p:txBody>
      </p:sp>
      <p:grpSp>
        <p:nvGrpSpPr>
          <p:cNvPr id="1755" name="Google Shape;1755;p61"/>
          <p:cNvGrpSpPr/>
          <p:nvPr/>
        </p:nvGrpSpPr>
        <p:grpSpPr>
          <a:xfrm>
            <a:off x="7098635" y="1702664"/>
            <a:ext cx="390477" cy="634074"/>
            <a:chOff x="5827993" y="3355496"/>
            <a:chExt cx="223041" cy="362163"/>
          </a:xfrm>
        </p:grpSpPr>
        <p:sp>
          <p:nvSpPr>
            <p:cNvPr id="1756" name="Google Shape;1756;p61"/>
            <p:cNvSpPr/>
            <p:nvPr/>
          </p:nvSpPr>
          <p:spPr>
            <a:xfrm>
              <a:off x="5827993" y="3448664"/>
              <a:ext cx="223041" cy="268995"/>
            </a:xfrm>
            <a:custGeom>
              <a:rect b="b" l="l" r="r" t="t"/>
              <a:pathLst>
                <a:path extrusionOk="0" h="10267" w="8513">
                  <a:moveTo>
                    <a:pt x="854" y="1"/>
                  </a:moveTo>
                  <a:cubicBezTo>
                    <a:pt x="384" y="1"/>
                    <a:pt x="1" y="384"/>
                    <a:pt x="1" y="854"/>
                  </a:cubicBezTo>
                  <a:lnTo>
                    <a:pt x="1" y="9413"/>
                  </a:lnTo>
                  <a:cubicBezTo>
                    <a:pt x="1" y="9883"/>
                    <a:pt x="384" y="10266"/>
                    <a:pt x="854" y="10266"/>
                  </a:cubicBezTo>
                  <a:lnTo>
                    <a:pt x="7660" y="10266"/>
                  </a:lnTo>
                  <a:cubicBezTo>
                    <a:pt x="8129" y="10266"/>
                    <a:pt x="8513" y="9883"/>
                    <a:pt x="8513" y="9413"/>
                  </a:cubicBezTo>
                  <a:lnTo>
                    <a:pt x="8513" y="854"/>
                  </a:lnTo>
                  <a:cubicBezTo>
                    <a:pt x="8513" y="384"/>
                    <a:pt x="8129" y="1"/>
                    <a:pt x="76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1"/>
            <p:cNvSpPr/>
            <p:nvPr/>
          </p:nvSpPr>
          <p:spPr>
            <a:xfrm>
              <a:off x="5989987" y="3448664"/>
              <a:ext cx="60810" cy="268733"/>
            </a:xfrm>
            <a:custGeom>
              <a:rect b="b" l="l" r="r" t="t"/>
              <a:pathLst>
                <a:path extrusionOk="0" h="10257" w="2321">
                  <a:moveTo>
                    <a:pt x="0" y="1"/>
                  </a:moveTo>
                  <a:cubicBezTo>
                    <a:pt x="489" y="1"/>
                    <a:pt x="882" y="403"/>
                    <a:pt x="882" y="892"/>
                  </a:cubicBezTo>
                  <a:lnTo>
                    <a:pt x="882" y="9375"/>
                  </a:lnTo>
                  <a:cubicBezTo>
                    <a:pt x="882" y="9864"/>
                    <a:pt x="489" y="10257"/>
                    <a:pt x="0" y="10257"/>
                  </a:cubicBezTo>
                  <a:lnTo>
                    <a:pt x="1438" y="10257"/>
                  </a:lnTo>
                  <a:cubicBezTo>
                    <a:pt x="1927" y="10257"/>
                    <a:pt x="2320" y="9864"/>
                    <a:pt x="2320" y="9375"/>
                  </a:cubicBezTo>
                  <a:lnTo>
                    <a:pt x="2320" y="892"/>
                  </a:lnTo>
                  <a:cubicBezTo>
                    <a:pt x="2320" y="403"/>
                    <a:pt x="1927" y="1"/>
                    <a:pt x="1438"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1"/>
            <p:cNvSpPr/>
            <p:nvPr/>
          </p:nvSpPr>
          <p:spPr>
            <a:xfrm>
              <a:off x="5878218" y="3424560"/>
              <a:ext cx="122354" cy="24130"/>
            </a:xfrm>
            <a:custGeom>
              <a:rect b="b" l="l" r="r" t="t"/>
              <a:pathLst>
                <a:path extrusionOk="0" h="921" w="4670">
                  <a:moveTo>
                    <a:pt x="1" y="0"/>
                  </a:moveTo>
                  <a:lnTo>
                    <a:pt x="1" y="921"/>
                  </a:lnTo>
                  <a:lnTo>
                    <a:pt x="4669" y="921"/>
                  </a:lnTo>
                  <a:lnTo>
                    <a:pt x="4669" y="0"/>
                  </a:lnTo>
                  <a:close/>
                </a:path>
              </a:pathLst>
            </a:custGeom>
            <a:solidFill>
              <a:srgbClr val="879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1"/>
            <p:cNvSpPr/>
            <p:nvPr/>
          </p:nvSpPr>
          <p:spPr>
            <a:xfrm>
              <a:off x="5878218" y="3424560"/>
              <a:ext cx="122354" cy="24130"/>
            </a:xfrm>
            <a:custGeom>
              <a:rect b="b" l="l" r="r" t="t"/>
              <a:pathLst>
                <a:path extrusionOk="0" h="921" w="4670">
                  <a:moveTo>
                    <a:pt x="1" y="0"/>
                  </a:moveTo>
                  <a:lnTo>
                    <a:pt x="1" y="921"/>
                  </a:lnTo>
                  <a:lnTo>
                    <a:pt x="4669" y="921"/>
                  </a:lnTo>
                  <a:lnTo>
                    <a:pt x="46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1"/>
            <p:cNvSpPr/>
            <p:nvPr/>
          </p:nvSpPr>
          <p:spPr>
            <a:xfrm>
              <a:off x="5963630" y="3424560"/>
              <a:ext cx="36942" cy="24130"/>
            </a:xfrm>
            <a:custGeom>
              <a:rect b="b" l="l" r="r" t="t"/>
              <a:pathLst>
                <a:path extrusionOk="0" h="921" w="1410">
                  <a:moveTo>
                    <a:pt x="0" y="0"/>
                  </a:moveTo>
                  <a:lnTo>
                    <a:pt x="0" y="921"/>
                  </a:lnTo>
                  <a:lnTo>
                    <a:pt x="1409" y="921"/>
                  </a:lnTo>
                  <a:lnTo>
                    <a:pt x="1409" y="0"/>
                  </a:ln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1"/>
            <p:cNvSpPr/>
            <p:nvPr/>
          </p:nvSpPr>
          <p:spPr>
            <a:xfrm>
              <a:off x="5852857" y="3355496"/>
              <a:ext cx="172815" cy="69089"/>
            </a:xfrm>
            <a:custGeom>
              <a:rect b="b" l="l" r="r" t="t"/>
              <a:pathLst>
                <a:path extrusionOk="0" h="2637" w="6596">
                  <a:moveTo>
                    <a:pt x="451" y="0"/>
                  </a:moveTo>
                  <a:cubicBezTo>
                    <a:pt x="202" y="0"/>
                    <a:pt x="1" y="202"/>
                    <a:pt x="1" y="451"/>
                  </a:cubicBezTo>
                  <a:lnTo>
                    <a:pt x="1" y="2186"/>
                  </a:lnTo>
                  <a:cubicBezTo>
                    <a:pt x="1" y="2435"/>
                    <a:pt x="202" y="2636"/>
                    <a:pt x="451" y="2636"/>
                  </a:cubicBezTo>
                  <a:lnTo>
                    <a:pt x="6145" y="2636"/>
                  </a:lnTo>
                  <a:cubicBezTo>
                    <a:pt x="6394" y="2636"/>
                    <a:pt x="6596" y="2435"/>
                    <a:pt x="6596" y="2186"/>
                  </a:cubicBezTo>
                  <a:lnTo>
                    <a:pt x="6596" y="451"/>
                  </a:lnTo>
                  <a:cubicBezTo>
                    <a:pt x="6596" y="202"/>
                    <a:pt x="6394" y="0"/>
                    <a:pt x="61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1"/>
            <p:cNvSpPr/>
            <p:nvPr/>
          </p:nvSpPr>
          <p:spPr>
            <a:xfrm>
              <a:off x="5981708" y="3355496"/>
              <a:ext cx="43964" cy="69089"/>
            </a:xfrm>
            <a:custGeom>
              <a:rect b="b" l="l" r="r" t="t"/>
              <a:pathLst>
                <a:path extrusionOk="0" h="2637" w="1678">
                  <a:moveTo>
                    <a:pt x="0" y="0"/>
                  </a:moveTo>
                  <a:lnTo>
                    <a:pt x="0" y="2636"/>
                  </a:lnTo>
                  <a:lnTo>
                    <a:pt x="1208" y="2636"/>
                  </a:lnTo>
                  <a:cubicBezTo>
                    <a:pt x="1467" y="2636"/>
                    <a:pt x="1678" y="2425"/>
                    <a:pt x="1678" y="2167"/>
                  </a:cubicBezTo>
                  <a:lnTo>
                    <a:pt x="1678" y="470"/>
                  </a:lnTo>
                  <a:cubicBezTo>
                    <a:pt x="1678" y="211"/>
                    <a:pt x="1467" y="0"/>
                    <a:pt x="1208"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1"/>
            <p:cNvSpPr/>
            <p:nvPr/>
          </p:nvSpPr>
          <p:spPr>
            <a:xfrm>
              <a:off x="5862917" y="3488854"/>
              <a:ext cx="152720" cy="188378"/>
            </a:xfrm>
            <a:custGeom>
              <a:rect b="b" l="l" r="r" t="t"/>
              <a:pathLst>
                <a:path extrusionOk="0" h="7190" w="5829">
                  <a:moveTo>
                    <a:pt x="355" y="0"/>
                  </a:moveTo>
                  <a:cubicBezTo>
                    <a:pt x="163" y="0"/>
                    <a:pt x="0" y="154"/>
                    <a:pt x="0" y="355"/>
                  </a:cubicBezTo>
                  <a:lnTo>
                    <a:pt x="0" y="6844"/>
                  </a:lnTo>
                  <a:cubicBezTo>
                    <a:pt x="0" y="7036"/>
                    <a:pt x="163" y="7189"/>
                    <a:pt x="355" y="7189"/>
                  </a:cubicBezTo>
                  <a:lnTo>
                    <a:pt x="5483" y="7189"/>
                  </a:lnTo>
                  <a:cubicBezTo>
                    <a:pt x="5489" y="7190"/>
                    <a:pt x="5494" y="7190"/>
                    <a:pt x="5499" y="7190"/>
                  </a:cubicBezTo>
                  <a:cubicBezTo>
                    <a:pt x="5683" y="7190"/>
                    <a:pt x="5828" y="7030"/>
                    <a:pt x="5828" y="6844"/>
                  </a:cubicBezTo>
                  <a:lnTo>
                    <a:pt x="5828" y="355"/>
                  </a:lnTo>
                  <a:cubicBezTo>
                    <a:pt x="5828" y="154"/>
                    <a:pt x="5675" y="0"/>
                    <a:pt x="54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1"/>
            <p:cNvSpPr/>
            <p:nvPr/>
          </p:nvSpPr>
          <p:spPr>
            <a:xfrm>
              <a:off x="5971412" y="3488854"/>
              <a:ext cx="44226" cy="188614"/>
            </a:xfrm>
            <a:custGeom>
              <a:rect b="b" l="l" r="r" t="t"/>
              <a:pathLst>
                <a:path extrusionOk="0" h="7199" w="1688">
                  <a:moveTo>
                    <a:pt x="0" y="0"/>
                  </a:moveTo>
                  <a:lnTo>
                    <a:pt x="0" y="7199"/>
                  </a:lnTo>
                  <a:lnTo>
                    <a:pt x="1342" y="7199"/>
                  </a:lnTo>
                  <a:cubicBezTo>
                    <a:pt x="1534" y="7199"/>
                    <a:pt x="1687" y="7036"/>
                    <a:pt x="1687" y="6844"/>
                  </a:cubicBezTo>
                  <a:lnTo>
                    <a:pt x="1687" y="355"/>
                  </a:lnTo>
                  <a:cubicBezTo>
                    <a:pt x="1687" y="163"/>
                    <a:pt x="1534" y="0"/>
                    <a:pt x="1342"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1"/>
            <p:cNvSpPr/>
            <p:nvPr/>
          </p:nvSpPr>
          <p:spPr>
            <a:xfrm>
              <a:off x="5869939" y="3531036"/>
              <a:ext cx="121568" cy="104197"/>
            </a:xfrm>
            <a:custGeom>
              <a:rect b="b" l="l" r="r" t="t"/>
              <a:pathLst>
                <a:path extrusionOk="0" h="3977" w="4640">
                  <a:moveTo>
                    <a:pt x="2656" y="1"/>
                  </a:moveTo>
                  <a:cubicBezTo>
                    <a:pt x="883" y="1"/>
                    <a:pt x="1" y="2138"/>
                    <a:pt x="1247" y="3394"/>
                  </a:cubicBezTo>
                  <a:cubicBezTo>
                    <a:pt x="1653" y="3796"/>
                    <a:pt x="2150" y="3977"/>
                    <a:pt x="2638" y="3977"/>
                  </a:cubicBezTo>
                  <a:cubicBezTo>
                    <a:pt x="3661" y="3977"/>
                    <a:pt x="4640" y="3185"/>
                    <a:pt x="4640" y="1985"/>
                  </a:cubicBezTo>
                  <a:cubicBezTo>
                    <a:pt x="4640" y="892"/>
                    <a:pt x="3749" y="1"/>
                    <a:pt x="26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1"/>
            <p:cNvSpPr/>
            <p:nvPr/>
          </p:nvSpPr>
          <p:spPr>
            <a:xfrm>
              <a:off x="5894043" y="3538058"/>
              <a:ext cx="106529" cy="97202"/>
            </a:xfrm>
            <a:custGeom>
              <a:rect b="b" l="l" r="r" t="t"/>
              <a:pathLst>
                <a:path extrusionOk="0" h="3710" w="4066">
                  <a:moveTo>
                    <a:pt x="2714" y="1"/>
                  </a:moveTo>
                  <a:cubicBezTo>
                    <a:pt x="3452" y="1324"/>
                    <a:pt x="2503" y="2963"/>
                    <a:pt x="979" y="2963"/>
                  </a:cubicBezTo>
                  <a:cubicBezTo>
                    <a:pt x="634" y="2963"/>
                    <a:pt x="298" y="2877"/>
                    <a:pt x="1" y="2704"/>
                  </a:cubicBezTo>
                  <a:lnTo>
                    <a:pt x="1" y="2704"/>
                  </a:lnTo>
                  <a:cubicBezTo>
                    <a:pt x="376" y="3361"/>
                    <a:pt x="1050" y="3709"/>
                    <a:pt x="1732" y="3709"/>
                  </a:cubicBezTo>
                  <a:cubicBezTo>
                    <a:pt x="2234" y="3709"/>
                    <a:pt x="2741" y="3520"/>
                    <a:pt x="3135" y="3126"/>
                  </a:cubicBezTo>
                  <a:cubicBezTo>
                    <a:pt x="4065" y="2206"/>
                    <a:pt x="3854" y="643"/>
                    <a:pt x="2714"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1"/>
            <p:cNvSpPr/>
            <p:nvPr/>
          </p:nvSpPr>
          <p:spPr>
            <a:xfrm>
              <a:off x="5905597" y="3551813"/>
              <a:ext cx="67334" cy="62513"/>
            </a:xfrm>
            <a:custGeom>
              <a:rect b="b" l="l" r="r" t="t"/>
              <a:pathLst>
                <a:path extrusionOk="0" h="2386" w="2570">
                  <a:moveTo>
                    <a:pt x="1286" y="1"/>
                  </a:moveTo>
                  <a:cubicBezTo>
                    <a:pt x="1146" y="1"/>
                    <a:pt x="1007" y="94"/>
                    <a:pt x="1007" y="281"/>
                  </a:cubicBezTo>
                  <a:lnTo>
                    <a:pt x="1007" y="914"/>
                  </a:lnTo>
                  <a:lnTo>
                    <a:pt x="375" y="914"/>
                  </a:lnTo>
                  <a:cubicBezTo>
                    <a:pt x="1" y="914"/>
                    <a:pt x="1" y="1479"/>
                    <a:pt x="375" y="1479"/>
                  </a:cubicBezTo>
                  <a:lnTo>
                    <a:pt x="1007" y="1479"/>
                  </a:lnTo>
                  <a:lnTo>
                    <a:pt x="1007" y="2112"/>
                  </a:lnTo>
                  <a:cubicBezTo>
                    <a:pt x="1007" y="2294"/>
                    <a:pt x="1149" y="2385"/>
                    <a:pt x="1290" y="2385"/>
                  </a:cubicBezTo>
                  <a:cubicBezTo>
                    <a:pt x="1431" y="2385"/>
                    <a:pt x="1573" y="2294"/>
                    <a:pt x="1573" y="2112"/>
                  </a:cubicBezTo>
                  <a:lnTo>
                    <a:pt x="1573" y="1479"/>
                  </a:lnTo>
                  <a:lnTo>
                    <a:pt x="2205" y="1479"/>
                  </a:lnTo>
                  <a:cubicBezTo>
                    <a:pt x="2570" y="1479"/>
                    <a:pt x="2570" y="914"/>
                    <a:pt x="2205" y="914"/>
                  </a:cubicBezTo>
                  <a:lnTo>
                    <a:pt x="1573" y="914"/>
                  </a:lnTo>
                  <a:lnTo>
                    <a:pt x="1573" y="281"/>
                  </a:lnTo>
                  <a:cubicBezTo>
                    <a:pt x="1568" y="94"/>
                    <a:pt x="1427" y="1"/>
                    <a:pt x="12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1"/>
            <p:cNvSpPr/>
            <p:nvPr/>
          </p:nvSpPr>
          <p:spPr>
            <a:xfrm>
              <a:off x="5887781" y="3355496"/>
              <a:ext cx="14593" cy="69089"/>
            </a:xfrm>
            <a:custGeom>
              <a:rect b="b" l="l" r="r" t="t"/>
              <a:pathLst>
                <a:path extrusionOk="0" h="2637" w="557">
                  <a:moveTo>
                    <a:pt x="0" y="0"/>
                  </a:moveTo>
                  <a:lnTo>
                    <a:pt x="0" y="2588"/>
                  </a:lnTo>
                  <a:cubicBezTo>
                    <a:pt x="0" y="2608"/>
                    <a:pt x="0" y="2617"/>
                    <a:pt x="0" y="2636"/>
                  </a:cubicBezTo>
                  <a:lnTo>
                    <a:pt x="556" y="2636"/>
                  </a:lnTo>
                  <a:cubicBezTo>
                    <a:pt x="556" y="2617"/>
                    <a:pt x="556" y="2608"/>
                    <a:pt x="556" y="2588"/>
                  </a:cubicBezTo>
                  <a:lnTo>
                    <a:pt x="5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1"/>
            <p:cNvSpPr/>
            <p:nvPr/>
          </p:nvSpPr>
          <p:spPr>
            <a:xfrm>
              <a:off x="5931719" y="3355496"/>
              <a:ext cx="14855" cy="69089"/>
            </a:xfrm>
            <a:custGeom>
              <a:rect b="b" l="l" r="r" t="t"/>
              <a:pathLst>
                <a:path extrusionOk="0" h="2637" w="567">
                  <a:moveTo>
                    <a:pt x="1" y="0"/>
                  </a:moveTo>
                  <a:cubicBezTo>
                    <a:pt x="1" y="10"/>
                    <a:pt x="1" y="20"/>
                    <a:pt x="1" y="29"/>
                  </a:cubicBezTo>
                  <a:lnTo>
                    <a:pt x="1" y="2608"/>
                  </a:lnTo>
                  <a:cubicBezTo>
                    <a:pt x="1" y="2617"/>
                    <a:pt x="1" y="2627"/>
                    <a:pt x="1" y="2636"/>
                  </a:cubicBezTo>
                  <a:lnTo>
                    <a:pt x="566" y="2636"/>
                  </a:lnTo>
                  <a:cubicBezTo>
                    <a:pt x="566" y="2627"/>
                    <a:pt x="566" y="2617"/>
                    <a:pt x="566" y="2608"/>
                  </a:cubicBezTo>
                  <a:lnTo>
                    <a:pt x="566" y="29"/>
                  </a:lnTo>
                  <a:cubicBezTo>
                    <a:pt x="566" y="20"/>
                    <a:pt x="566" y="10"/>
                    <a:pt x="5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1"/>
            <p:cNvSpPr/>
            <p:nvPr/>
          </p:nvSpPr>
          <p:spPr>
            <a:xfrm>
              <a:off x="5976416" y="3355496"/>
              <a:ext cx="14593" cy="69089"/>
            </a:xfrm>
            <a:custGeom>
              <a:rect b="b" l="l" r="r" t="t"/>
              <a:pathLst>
                <a:path extrusionOk="0" h="2637" w="557">
                  <a:moveTo>
                    <a:pt x="1" y="0"/>
                  </a:moveTo>
                  <a:lnTo>
                    <a:pt x="1" y="2588"/>
                  </a:lnTo>
                  <a:cubicBezTo>
                    <a:pt x="1" y="2608"/>
                    <a:pt x="1" y="2617"/>
                    <a:pt x="1" y="2636"/>
                  </a:cubicBezTo>
                  <a:lnTo>
                    <a:pt x="557" y="2636"/>
                  </a:lnTo>
                  <a:cubicBezTo>
                    <a:pt x="557" y="2617"/>
                    <a:pt x="557" y="2608"/>
                    <a:pt x="557" y="2588"/>
                  </a:cubicBezTo>
                  <a:lnTo>
                    <a:pt x="55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1" name="Google Shape;1771;p61"/>
          <p:cNvGrpSpPr/>
          <p:nvPr/>
        </p:nvGrpSpPr>
        <p:grpSpPr>
          <a:xfrm>
            <a:off x="4291707" y="1703327"/>
            <a:ext cx="560603" cy="632744"/>
            <a:chOff x="5750650" y="2891652"/>
            <a:chExt cx="320216" cy="361403"/>
          </a:xfrm>
        </p:grpSpPr>
        <p:sp>
          <p:nvSpPr>
            <p:cNvPr id="1772" name="Google Shape;1772;p61"/>
            <p:cNvSpPr/>
            <p:nvPr/>
          </p:nvSpPr>
          <p:spPr>
            <a:xfrm>
              <a:off x="5750650" y="2891652"/>
              <a:ext cx="196919" cy="193644"/>
            </a:xfrm>
            <a:custGeom>
              <a:rect b="b" l="l" r="r" t="t"/>
              <a:pathLst>
                <a:path extrusionOk="0" h="7391" w="7516">
                  <a:moveTo>
                    <a:pt x="777" y="0"/>
                  </a:moveTo>
                  <a:cubicBezTo>
                    <a:pt x="346" y="0"/>
                    <a:pt x="1" y="384"/>
                    <a:pt x="49" y="815"/>
                  </a:cubicBezTo>
                  <a:lnTo>
                    <a:pt x="595" y="6403"/>
                  </a:lnTo>
                  <a:cubicBezTo>
                    <a:pt x="672" y="7170"/>
                    <a:pt x="1314" y="7391"/>
                    <a:pt x="2081" y="7391"/>
                  </a:cubicBezTo>
                  <a:lnTo>
                    <a:pt x="5436" y="7391"/>
                  </a:lnTo>
                  <a:cubicBezTo>
                    <a:pt x="6202" y="7391"/>
                    <a:pt x="6845" y="7161"/>
                    <a:pt x="6921" y="6403"/>
                  </a:cubicBezTo>
                  <a:lnTo>
                    <a:pt x="7468" y="815"/>
                  </a:lnTo>
                  <a:cubicBezTo>
                    <a:pt x="7516" y="384"/>
                    <a:pt x="7170" y="0"/>
                    <a:pt x="67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1"/>
            <p:cNvSpPr/>
            <p:nvPr/>
          </p:nvSpPr>
          <p:spPr>
            <a:xfrm>
              <a:off x="5847590" y="2891652"/>
              <a:ext cx="99979" cy="193644"/>
            </a:xfrm>
            <a:custGeom>
              <a:rect b="b" l="l" r="r" t="t"/>
              <a:pathLst>
                <a:path extrusionOk="0" h="7391" w="3816">
                  <a:moveTo>
                    <a:pt x="1295" y="0"/>
                  </a:moveTo>
                  <a:cubicBezTo>
                    <a:pt x="1736" y="0"/>
                    <a:pt x="2071" y="384"/>
                    <a:pt x="2033" y="815"/>
                  </a:cubicBezTo>
                  <a:lnTo>
                    <a:pt x="1477" y="6403"/>
                  </a:lnTo>
                  <a:cubicBezTo>
                    <a:pt x="1400" y="7161"/>
                    <a:pt x="758" y="7391"/>
                    <a:pt x="1" y="7391"/>
                  </a:cubicBezTo>
                  <a:lnTo>
                    <a:pt x="1736" y="7391"/>
                  </a:lnTo>
                  <a:cubicBezTo>
                    <a:pt x="2502" y="7391"/>
                    <a:pt x="3145" y="7170"/>
                    <a:pt x="3221" y="6403"/>
                  </a:cubicBezTo>
                  <a:lnTo>
                    <a:pt x="3768" y="815"/>
                  </a:lnTo>
                  <a:cubicBezTo>
                    <a:pt x="3816" y="384"/>
                    <a:pt x="3470" y="0"/>
                    <a:pt x="3039"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1"/>
            <p:cNvSpPr/>
            <p:nvPr/>
          </p:nvSpPr>
          <p:spPr>
            <a:xfrm>
              <a:off x="5753428" y="2930821"/>
              <a:ext cx="191129" cy="154475"/>
            </a:xfrm>
            <a:custGeom>
              <a:rect b="b" l="l" r="r" t="t"/>
              <a:pathLst>
                <a:path extrusionOk="0" h="5896" w="7295">
                  <a:moveTo>
                    <a:pt x="19" y="1"/>
                  </a:moveTo>
                  <a:lnTo>
                    <a:pt x="0" y="20"/>
                  </a:lnTo>
                  <a:lnTo>
                    <a:pt x="479" y="4908"/>
                  </a:lnTo>
                  <a:cubicBezTo>
                    <a:pt x="556" y="5675"/>
                    <a:pt x="1198" y="5896"/>
                    <a:pt x="1955" y="5896"/>
                  </a:cubicBezTo>
                  <a:lnTo>
                    <a:pt x="5330" y="5896"/>
                  </a:lnTo>
                  <a:cubicBezTo>
                    <a:pt x="6096" y="5896"/>
                    <a:pt x="6739" y="5675"/>
                    <a:pt x="6815" y="4908"/>
                  </a:cubicBezTo>
                  <a:lnTo>
                    <a:pt x="72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1"/>
            <p:cNvSpPr/>
            <p:nvPr/>
          </p:nvSpPr>
          <p:spPr>
            <a:xfrm>
              <a:off x="5847852" y="2930821"/>
              <a:ext cx="96966" cy="154475"/>
            </a:xfrm>
            <a:custGeom>
              <a:rect b="b" l="l" r="r" t="t"/>
              <a:pathLst>
                <a:path extrusionOk="0" h="5896" w="3701">
                  <a:moveTo>
                    <a:pt x="1956" y="1"/>
                  </a:moveTo>
                  <a:lnTo>
                    <a:pt x="1476" y="4908"/>
                  </a:lnTo>
                  <a:cubicBezTo>
                    <a:pt x="1409" y="5675"/>
                    <a:pt x="757" y="5896"/>
                    <a:pt x="0" y="5896"/>
                  </a:cubicBezTo>
                  <a:lnTo>
                    <a:pt x="1735" y="5896"/>
                  </a:lnTo>
                  <a:cubicBezTo>
                    <a:pt x="2502" y="5896"/>
                    <a:pt x="3144" y="5675"/>
                    <a:pt x="3221" y="4908"/>
                  </a:cubicBezTo>
                  <a:lnTo>
                    <a:pt x="3700" y="1"/>
                  </a:ln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1"/>
            <p:cNvSpPr/>
            <p:nvPr/>
          </p:nvSpPr>
          <p:spPr>
            <a:xfrm>
              <a:off x="5803653" y="3085270"/>
              <a:ext cx="90940" cy="29920"/>
            </a:xfrm>
            <a:custGeom>
              <a:rect b="b" l="l" r="r" t="t"/>
              <a:pathLst>
                <a:path extrusionOk="0" h="1142" w="3471">
                  <a:moveTo>
                    <a:pt x="0" y="1"/>
                  </a:moveTo>
                  <a:lnTo>
                    <a:pt x="0" y="557"/>
                  </a:lnTo>
                  <a:cubicBezTo>
                    <a:pt x="0" y="882"/>
                    <a:pt x="259" y="1141"/>
                    <a:pt x="585" y="1141"/>
                  </a:cubicBezTo>
                  <a:lnTo>
                    <a:pt x="2885" y="1141"/>
                  </a:lnTo>
                  <a:cubicBezTo>
                    <a:pt x="3211" y="1141"/>
                    <a:pt x="3470" y="882"/>
                    <a:pt x="3470" y="557"/>
                  </a:cubicBezTo>
                  <a:lnTo>
                    <a:pt x="34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1"/>
            <p:cNvSpPr/>
            <p:nvPr/>
          </p:nvSpPr>
          <p:spPr>
            <a:xfrm>
              <a:off x="5847093" y="3085270"/>
              <a:ext cx="47501" cy="29920"/>
            </a:xfrm>
            <a:custGeom>
              <a:rect b="b" l="l" r="r" t="t"/>
              <a:pathLst>
                <a:path extrusionOk="0" h="1142" w="1813">
                  <a:moveTo>
                    <a:pt x="595" y="1"/>
                  </a:moveTo>
                  <a:lnTo>
                    <a:pt x="595" y="547"/>
                  </a:lnTo>
                  <a:cubicBezTo>
                    <a:pt x="585" y="873"/>
                    <a:pt x="326" y="1141"/>
                    <a:pt x="0" y="1141"/>
                  </a:cubicBezTo>
                  <a:lnTo>
                    <a:pt x="1218" y="1141"/>
                  </a:lnTo>
                  <a:cubicBezTo>
                    <a:pt x="1544" y="1141"/>
                    <a:pt x="1812" y="873"/>
                    <a:pt x="1812" y="547"/>
                  </a:cubicBezTo>
                  <a:lnTo>
                    <a:pt x="1812" y="1"/>
                  </a:ln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1"/>
            <p:cNvSpPr/>
            <p:nvPr/>
          </p:nvSpPr>
          <p:spPr>
            <a:xfrm>
              <a:off x="6041470" y="2936611"/>
              <a:ext cx="14331" cy="56016"/>
            </a:xfrm>
            <a:custGeom>
              <a:rect b="b" l="l" r="r" t="t"/>
              <a:pathLst>
                <a:path extrusionOk="0" h="2138" w="547">
                  <a:moveTo>
                    <a:pt x="274" y="0"/>
                  </a:moveTo>
                  <a:cubicBezTo>
                    <a:pt x="142" y="0"/>
                    <a:pt x="10" y="86"/>
                    <a:pt x="0" y="259"/>
                  </a:cubicBezTo>
                  <a:lnTo>
                    <a:pt x="0" y="1869"/>
                  </a:lnTo>
                  <a:cubicBezTo>
                    <a:pt x="0" y="2013"/>
                    <a:pt x="125" y="2138"/>
                    <a:pt x="278" y="2138"/>
                  </a:cubicBezTo>
                  <a:cubicBezTo>
                    <a:pt x="422" y="2138"/>
                    <a:pt x="547" y="2013"/>
                    <a:pt x="547" y="1869"/>
                  </a:cubicBezTo>
                  <a:lnTo>
                    <a:pt x="547" y="259"/>
                  </a:lnTo>
                  <a:cubicBezTo>
                    <a:pt x="537" y="86"/>
                    <a:pt x="405" y="0"/>
                    <a:pt x="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1"/>
            <p:cNvSpPr/>
            <p:nvPr/>
          </p:nvSpPr>
          <p:spPr>
            <a:xfrm>
              <a:off x="6026405" y="2971247"/>
              <a:ext cx="44226" cy="94451"/>
            </a:xfrm>
            <a:custGeom>
              <a:rect b="b" l="l" r="r" t="t"/>
              <a:pathLst>
                <a:path extrusionOk="0" h="3605" w="1688">
                  <a:moveTo>
                    <a:pt x="355" y="1"/>
                  </a:moveTo>
                  <a:cubicBezTo>
                    <a:pt x="163" y="1"/>
                    <a:pt x="0" y="164"/>
                    <a:pt x="0" y="365"/>
                  </a:cubicBezTo>
                  <a:lnTo>
                    <a:pt x="0" y="2042"/>
                  </a:lnTo>
                  <a:lnTo>
                    <a:pt x="0" y="3241"/>
                  </a:lnTo>
                  <a:cubicBezTo>
                    <a:pt x="0" y="3442"/>
                    <a:pt x="163" y="3595"/>
                    <a:pt x="355" y="3605"/>
                  </a:cubicBezTo>
                  <a:lnTo>
                    <a:pt x="1323" y="3605"/>
                  </a:lnTo>
                  <a:cubicBezTo>
                    <a:pt x="1524" y="3595"/>
                    <a:pt x="1678" y="3442"/>
                    <a:pt x="1687" y="3241"/>
                  </a:cubicBezTo>
                  <a:lnTo>
                    <a:pt x="1687" y="365"/>
                  </a:lnTo>
                  <a:cubicBezTo>
                    <a:pt x="1678" y="164"/>
                    <a:pt x="1524" y="1"/>
                    <a:pt x="13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1"/>
            <p:cNvSpPr/>
            <p:nvPr/>
          </p:nvSpPr>
          <p:spPr>
            <a:xfrm>
              <a:off x="6038955" y="2971247"/>
              <a:ext cx="31912" cy="94215"/>
            </a:xfrm>
            <a:custGeom>
              <a:rect b="b" l="l" r="r" t="t"/>
              <a:pathLst>
                <a:path extrusionOk="0" h="3596" w="1218">
                  <a:moveTo>
                    <a:pt x="870" y="0"/>
                  </a:moveTo>
                  <a:cubicBezTo>
                    <a:pt x="864" y="0"/>
                    <a:pt x="859" y="1"/>
                    <a:pt x="854" y="1"/>
                  </a:cubicBezTo>
                  <a:lnTo>
                    <a:pt x="1" y="1"/>
                  </a:lnTo>
                  <a:cubicBezTo>
                    <a:pt x="202" y="1"/>
                    <a:pt x="365" y="154"/>
                    <a:pt x="365" y="355"/>
                  </a:cubicBezTo>
                  <a:lnTo>
                    <a:pt x="365" y="3241"/>
                  </a:lnTo>
                  <a:cubicBezTo>
                    <a:pt x="365" y="3432"/>
                    <a:pt x="202" y="3595"/>
                    <a:pt x="1" y="3595"/>
                  </a:cubicBezTo>
                  <a:lnTo>
                    <a:pt x="854" y="3595"/>
                  </a:lnTo>
                  <a:cubicBezTo>
                    <a:pt x="1055" y="3595"/>
                    <a:pt x="1208" y="3432"/>
                    <a:pt x="1218" y="3241"/>
                  </a:cubicBezTo>
                  <a:lnTo>
                    <a:pt x="1218" y="365"/>
                  </a:lnTo>
                  <a:cubicBezTo>
                    <a:pt x="1218" y="169"/>
                    <a:pt x="1064" y="0"/>
                    <a:pt x="870" y="0"/>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1"/>
            <p:cNvSpPr/>
            <p:nvPr/>
          </p:nvSpPr>
          <p:spPr>
            <a:xfrm>
              <a:off x="5841826" y="3065934"/>
              <a:ext cx="212718" cy="187120"/>
            </a:xfrm>
            <a:custGeom>
              <a:rect b="b" l="l" r="r" t="t"/>
              <a:pathLst>
                <a:path extrusionOk="0" h="7142" w="8119">
                  <a:moveTo>
                    <a:pt x="7573" y="0"/>
                  </a:moveTo>
                  <a:lnTo>
                    <a:pt x="7573" y="4323"/>
                  </a:lnTo>
                  <a:cubicBezTo>
                    <a:pt x="7573" y="5579"/>
                    <a:pt x="6557" y="6586"/>
                    <a:pt x="5310" y="6595"/>
                  </a:cubicBezTo>
                  <a:lnTo>
                    <a:pt x="2818" y="6595"/>
                  </a:lnTo>
                  <a:cubicBezTo>
                    <a:pt x="1563" y="6586"/>
                    <a:pt x="556" y="5579"/>
                    <a:pt x="556" y="4323"/>
                  </a:cubicBezTo>
                  <a:lnTo>
                    <a:pt x="556" y="1879"/>
                  </a:lnTo>
                  <a:lnTo>
                    <a:pt x="0" y="1879"/>
                  </a:lnTo>
                  <a:lnTo>
                    <a:pt x="0" y="4323"/>
                  </a:lnTo>
                  <a:cubicBezTo>
                    <a:pt x="0" y="5876"/>
                    <a:pt x="1265" y="7142"/>
                    <a:pt x="2818" y="7142"/>
                  </a:cubicBezTo>
                  <a:lnTo>
                    <a:pt x="5301" y="7142"/>
                  </a:lnTo>
                  <a:cubicBezTo>
                    <a:pt x="6863" y="7142"/>
                    <a:pt x="8119" y="5876"/>
                    <a:pt x="8119" y="4323"/>
                  </a:cubicBezTo>
                  <a:lnTo>
                    <a:pt x="81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1"/>
            <p:cNvSpPr/>
            <p:nvPr/>
          </p:nvSpPr>
          <p:spPr>
            <a:xfrm>
              <a:off x="5908610" y="2923511"/>
              <a:ext cx="36706" cy="14384"/>
            </a:xfrm>
            <a:custGeom>
              <a:rect b="b" l="l" r="r" t="t"/>
              <a:pathLst>
                <a:path extrusionOk="0" h="549" w="1401">
                  <a:moveTo>
                    <a:pt x="366" y="1"/>
                  </a:moveTo>
                  <a:cubicBezTo>
                    <a:pt x="0" y="1"/>
                    <a:pt x="0" y="549"/>
                    <a:pt x="366" y="549"/>
                  </a:cubicBezTo>
                  <a:cubicBezTo>
                    <a:pt x="375" y="549"/>
                    <a:pt x="384" y="549"/>
                    <a:pt x="394" y="548"/>
                  </a:cubicBezTo>
                  <a:lnTo>
                    <a:pt x="1352" y="548"/>
                  </a:lnTo>
                  <a:lnTo>
                    <a:pt x="1400" y="2"/>
                  </a:lnTo>
                  <a:lnTo>
                    <a:pt x="394" y="2"/>
                  </a:lnTo>
                  <a:cubicBezTo>
                    <a:pt x="384" y="1"/>
                    <a:pt x="375" y="1"/>
                    <a:pt x="3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1"/>
            <p:cNvSpPr/>
            <p:nvPr/>
          </p:nvSpPr>
          <p:spPr>
            <a:xfrm>
              <a:off x="5886917" y="2973998"/>
              <a:ext cx="53369" cy="14620"/>
            </a:xfrm>
            <a:custGeom>
              <a:rect b="b" l="l" r="r" t="t"/>
              <a:pathLst>
                <a:path extrusionOk="0" h="558" w="2037">
                  <a:moveTo>
                    <a:pt x="361" y="0"/>
                  </a:moveTo>
                  <a:cubicBezTo>
                    <a:pt x="1" y="0"/>
                    <a:pt x="4" y="558"/>
                    <a:pt x="370" y="558"/>
                  </a:cubicBezTo>
                  <a:cubicBezTo>
                    <a:pt x="376" y="558"/>
                    <a:pt x="382" y="558"/>
                    <a:pt x="388" y="557"/>
                  </a:cubicBezTo>
                  <a:lnTo>
                    <a:pt x="1989" y="557"/>
                  </a:lnTo>
                  <a:lnTo>
                    <a:pt x="1989" y="548"/>
                  </a:lnTo>
                  <a:lnTo>
                    <a:pt x="2037" y="1"/>
                  </a:lnTo>
                  <a:lnTo>
                    <a:pt x="388" y="1"/>
                  </a:lnTo>
                  <a:cubicBezTo>
                    <a:pt x="379" y="1"/>
                    <a:pt x="370" y="0"/>
                    <a:pt x="3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1"/>
            <p:cNvSpPr/>
            <p:nvPr/>
          </p:nvSpPr>
          <p:spPr>
            <a:xfrm>
              <a:off x="5908532" y="2948637"/>
              <a:ext cx="34270" cy="14646"/>
            </a:xfrm>
            <a:custGeom>
              <a:rect b="b" l="l" r="r" t="t"/>
              <a:pathLst>
                <a:path extrusionOk="0" h="559" w="1308">
                  <a:moveTo>
                    <a:pt x="378" y="1"/>
                  </a:moveTo>
                  <a:cubicBezTo>
                    <a:pt x="3" y="1"/>
                    <a:pt x="0" y="558"/>
                    <a:pt x="369" y="558"/>
                  </a:cubicBezTo>
                  <a:cubicBezTo>
                    <a:pt x="378" y="558"/>
                    <a:pt x="387" y="558"/>
                    <a:pt x="397" y="557"/>
                  </a:cubicBezTo>
                  <a:lnTo>
                    <a:pt x="1260" y="557"/>
                  </a:lnTo>
                  <a:lnTo>
                    <a:pt x="1307" y="1"/>
                  </a:lnTo>
                  <a:lnTo>
                    <a:pt x="397" y="1"/>
                  </a:lnTo>
                  <a:cubicBezTo>
                    <a:pt x="391" y="1"/>
                    <a:pt x="3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1"/>
            <p:cNvSpPr/>
            <p:nvPr/>
          </p:nvSpPr>
          <p:spPr>
            <a:xfrm>
              <a:off x="5908532" y="2999124"/>
              <a:ext cx="29501" cy="14620"/>
            </a:xfrm>
            <a:custGeom>
              <a:rect b="b" l="l" r="r" t="t"/>
              <a:pathLst>
                <a:path extrusionOk="0" h="558" w="1126">
                  <a:moveTo>
                    <a:pt x="378" y="0"/>
                  </a:moveTo>
                  <a:cubicBezTo>
                    <a:pt x="3" y="0"/>
                    <a:pt x="0" y="558"/>
                    <a:pt x="369" y="558"/>
                  </a:cubicBezTo>
                  <a:cubicBezTo>
                    <a:pt x="378" y="558"/>
                    <a:pt x="387" y="557"/>
                    <a:pt x="397" y="557"/>
                  </a:cubicBezTo>
                  <a:lnTo>
                    <a:pt x="1068" y="557"/>
                  </a:lnTo>
                  <a:lnTo>
                    <a:pt x="1125" y="1"/>
                  </a:lnTo>
                  <a:lnTo>
                    <a:pt x="397" y="1"/>
                  </a:lnTo>
                  <a:cubicBezTo>
                    <a:pt x="391" y="0"/>
                    <a:pt x="384"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1"/>
            <p:cNvSpPr/>
            <p:nvPr/>
          </p:nvSpPr>
          <p:spPr>
            <a:xfrm>
              <a:off x="5886995" y="3024459"/>
              <a:ext cx="48522" cy="14410"/>
            </a:xfrm>
            <a:custGeom>
              <a:rect b="b" l="l" r="r" t="t"/>
              <a:pathLst>
                <a:path extrusionOk="0" h="550" w="1852">
                  <a:moveTo>
                    <a:pt x="358" y="1"/>
                  </a:moveTo>
                  <a:cubicBezTo>
                    <a:pt x="1" y="1"/>
                    <a:pt x="1" y="549"/>
                    <a:pt x="358" y="549"/>
                  </a:cubicBezTo>
                  <a:cubicBezTo>
                    <a:pt x="367" y="549"/>
                    <a:pt x="376" y="549"/>
                    <a:pt x="385" y="548"/>
                  </a:cubicBezTo>
                  <a:lnTo>
                    <a:pt x="1794" y="548"/>
                  </a:lnTo>
                  <a:lnTo>
                    <a:pt x="1851" y="2"/>
                  </a:lnTo>
                  <a:lnTo>
                    <a:pt x="385" y="2"/>
                  </a:lnTo>
                  <a:cubicBezTo>
                    <a:pt x="376" y="1"/>
                    <a:pt x="367" y="1"/>
                    <a:pt x="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87" name="Google Shape;1787;p61"/>
          <p:cNvPicPr preferRelativeResize="0"/>
          <p:nvPr/>
        </p:nvPicPr>
        <p:blipFill>
          <a:blip r:embed="rId3">
            <a:alphaModFix/>
          </a:blip>
          <a:stretch>
            <a:fillRect/>
          </a:stretch>
        </p:blipFill>
        <p:spPr>
          <a:xfrm>
            <a:off x="1584490" y="1703338"/>
            <a:ext cx="531510" cy="632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62"/>
          <p:cNvSpPr txBox="1"/>
          <p:nvPr>
            <p:ph idx="1" type="body"/>
          </p:nvPr>
        </p:nvSpPr>
        <p:spPr>
          <a:xfrm>
            <a:off x="1684200" y="1314150"/>
            <a:ext cx="5775600" cy="25152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Understand the genetic and immunological differences between the stages of bladder cancer</a:t>
            </a:r>
            <a:endParaRPr sz="2100"/>
          </a:p>
          <a:p>
            <a:pPr indent="-361950" lvl="0" marL="457200" rtl="0" algn="l">
              <a:spcBef>
                <a:spcPts val="0"/>
              </a:spcBef>
              <a:spcAft>
                <a:spcPts val="0"/>
              </a:spcAft>
              <a:buSzPts val="2100"/>
              <a:buChar char="●"/>
            </a:pPr>
            <a:r>
              <a:rPr lang="en" sz="2100"/>
              <a:t>In the future, more research in this area could inform effective treatment methods</a:t>
            </a:r>
            <a:endParaRPr sz="2100"/>
          </a:p>
        </p:txBody>
      </p:sp>
      <p:sp>
        <p:nvSpPr>
          <p:cNvPr id="1793" name="Google Shape;1793;p62"/>
          <p:cNvSpPr txBox="1"/>
          <p:nvPr>
            <p:ph type="title"/>
          </p:nvPr>
        </p:nvSpPr>
        <p:spPr>
          <a:xfrm>
            <a:off x="720000" y="324575"/>
            <a:ext cx="7704000" cy="6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a:t>
            </a:r>
            <a:endParaRPr>
              <a:solidFill>
                <a:schemeClr val="dk2"/>
              </a:solidFill>
            </a:endParaRPr>
          </a:p>
        </p:txBody>
      </p:sp>
      <p:grpSp>
        <p:nvGrpSpPr>
          <p:cNvPr id="1794" name="Google Shape;1794;p62"/>
          <p:cNvGrpSpPr/>
          <p:nvPr/>
        </p:nvGrpSpPr>
        <p:grpSpPr>
          <a:xfrm>
            <a:off x="6816293" y="2822669"/>
            <a:ext cx="1712734" cy="1785684"/>
            <a:chOff x="5737125" y="1697375"/>
            <a:chExt cx="2792197" cy="2911125"/>
          </a:xfrm>
        </p:grpSpPr>
        <p:sp>
          <p:nvSpPr>
            <p:cNvPr id="1795" name="Google Shape;1795;p62"/>
            <p:cNvSpPr/>
            <p:nvPr/>
          </p:nvSpPr>
          <p:spPr>
            <a:xfrm>
              <a:off x="6969347" y="2594805"/>
              <a:ext cx="1289703" cy="1791891"/>
            </a:xfrm>
            <a:custGeom>
              <a:rect b="b" l="l" r="r" t="t"/>
              <a:pathLst>
                <a:path extrusionOk="0" h="14526" w="10455">
                  <a:moveTo>
                    <a:pt x="2989" y="0"/>
                  </a:moveTo>
                  <a:lnTo>
                    <a:pt x="1" y="5727"/>
                  </a:lnTo>
                  <a:lnTo>
                    <a:pt x="2608" y="7239"/>
                  </a:lnTo>
                  <a:cubicBezTo>
                    <a:pt x="2608" y="7239"/>
                    <a:pt x="3360" y="6552"/>
                    <a:pt x="4384" y="6552"/>
                  </a:cubicBezTo>
                  <a:cubicBezTo>
                    <a:pt x="4812" y="6552"/>
                    <a:pt x="5287" y="6672"/>
                    <a:pt x="5775" y="7013"/>
                  </a:cubicBezTo>
                  <a:cubicBezTo>
                    <a:pt x="7918" y="8489"/>
                    <a:pt x="7204" y="14526"/>
                    <a:pt x="7204" y="14526"/>
                  </a:cubicBezTo>
                  <a:lnTo>
                    <a:pt x="9371" y="14526"/>
                  </a:lnTo>
                  <a:cubicBezTo>
                    <a:pt x="10454" y="1607"/>
                    <a:pt x="2989" y="0"/>
                    <a:pt x="29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2"/>
            <p:cNvSpPr/>
            <p:nvPr/>
          </p:nvSpPr>
          <p:spPr>
            <a:xfrm>
              <a:off x="6309876" y="1781135"/>
              <a:ext cx="1324983" cy="2214884"/>
            </a:xfrm>
            <a:custGeom>
              <a:rect b="b" l="l" r="r" t="t"/>
              <a:pathLst>
                <a:path extrusionOk="0" h="17955" w="10741">
                  <a:moveTo>
                    <a:pt x="8419" y="0"/>
                  </a:moveTo>
                  <a:lnTo>
                    <a:pt x="1" y="16788"/>
                  </a:lnTo>
                  <a:lnTo>
                    <a:pt x="2323" y="17955"/>
                  </a:lnTo>
                  <a:lnTo>
                    <a:pt x="10740" y="1155"/>
                  </a:lnTo>
                  <a:lnTo>
                    <a:pt x="84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2"/>
            <p:cNvSpPr/>
            <p:nvPr/>
          </p:nvSpPr>
          <p:spPr>
            <a:xfrm>
              <a:off x="6378956" y="3665429"/>
              <a:ext cx="309997" cy="189600"/>
            </a:xfrm>
            <a:custGeom>
              <a:rect b="b" l="l" r="r" t="t"/>
              <a:pathLst>
                <a:path extrusionOk="0" h="1537" w="2513">
                  <a:moveTo>
                    <a:pt x="191" y="1"/>
                  </a:moveTo>
                  <a:lnTo>
                    <a:pt x="0" y="370"/>
                  </a:lnTo>
                  <a:lnTo>
                    <a:pt x="2322" y="1537"/>
                  </a:lnTo>
                  <a:lnTo>
                    <a:pt x="2513" y="1167"/>
                  </a:lnTo>
                  <a:lnTo>
                    <a:pt x="191" y="1"/>
                  </a:lnTo>
                  <a:close/>
                </a:path>
              </a:pathLst>
            </a:custGeom>
            <a:solidFill>
              <a:srgbClr val="D6E4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2"/>
            <p:cNvSpPr/>
            <p:nvPr/>
          </p:nvSpPr>
          <p:spPr>
            <a:xfrm>
              <a:off x="7251343" y="1917693"/>
              <a:ext cx="308640" cy="189600"/>
            </a:xfrm>
            <a:custGeom>
              <a:rect b="b" l="l" r="r" t="t"/>
              <a:pathLst>
                <a:path extrusionOk="0" h="1537" w="2502">
                  <a:moveTo>
                    <a:pt x="179" y="0"/>
                  </a:moveTo>
                  <a:lnTo>
                    <a:pt x="1" y="369"/>
                  </a:lnTo>
                  <a:lnTo>
                    <a:pt x="2322" y="1536"/>
                  </a:lnTo>
                  <a:lnTo>
                    <a:pt x="2501" y="1167"/>
                  </a:lnTo>
                  <a:lnTo>
                    <a:pt x="179" y="0"/>
                  </a:ln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2"/>
            <p:cNvSpPr/>
            <p:nvPr/>
          </p:nvSpPr>
          <p:spPr>
            <a:xfrm>
              <a:off x="6274719" y="1901533"/>
              <a:ext cx="1395297" cy="1974090"/>
            </a:xfrm>
            <a:custGeom>
              <a:rect b="b" l="l" r="r" t="t"/>
              <a:pathLst>
                <a:path extrusionOk="0" h="16003" w="11311">
                  <a:moveTo>
                    <a:pt x="6918" y="0"/>
                  </a:moveTo>
                  <a:lnTo>
                    <a:pt x="0" y="13800"/>
                  </a:lnTo>
                  <a:lnTo>
                    <a:pt x="4393" y="16002"/>
                  </a:lnTo>
                  <a:lnTo>
                    <a:pt x="11311" y="2203"/>
                  </a:lnTo>
                  <a:lnTo>
                    <a:pt x="69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2"/>
            <p:cNvSpPr/>
            <p:nvPr/>
          </p:nvSpPr>
          <p:spPr>
            <a:xfrm>
              <a:off x="6616913" y="2023410"/>
              <a:ext cx="1051746" cy="1850733"/>
            </a:xfrm>
            <a:custGeom>
              <a:rect b="b" l="l" r="r" t="t"/>
              <a:pathLst>
                <a:path extrusionOk="0" h="15003" w="8526">
                  <a:moveTo>
                    <a:pt x="6120" y="1"/>
                  </a:moveTo>
                  <a:cubicBezTo>
                    <a:pt x="6084" y="2489"/>
                    <a:pt x="5263" y="5608"/>
                    <a:pt x="3703" y="8740"/>
                  </a:cubicBezTo>
                  <a:cubicBezTo>
                    <a:pt x="2727" y="10716"/>
                    <a:pt x="1477" y="12550"/>
                    <a:pt x="0" y="14193"/>
                  </a:cubicBezTo>
                  <a:lnTo>
                    <a:pt x="1608" y="15002"/>
                  </a:lnTo>
                  <a:lnTo>
                    <a:pt x="8525" y="1203"/>
                  </a:lnTo>
                  <a:lnTo>
                    <a:pt x="6120" y="1"/>
                  </a:ln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2"/>
            <p:cNvSpPr/>
            <p:nvPr/>
          </p:nvSpPr>
          <p:spPr>
            <a:xfrm>
              <a:off x="7041388" y="1883892"/>
              <a:ext cx="663910" cy="408437"/>
            </a:xfrm>
            <a:custGeom>
              <a:rect b="b" l="l" r="r" t="t"/>
              <a:pathLst>
                <a:path extrusionOk="0" h="3311" w="5382">
                  <a:moveTo>
                    <a:pt x="405" y="0"/>
                  </a:moveTo>
                  <a:lnTo>
                    <a:pt x="0" y="810"/>
                  </a:lnTo>
                  <a:lnTo>
                    <a:pt x="4977" y="3310"/>
                  </a:lnTo>
                  <a:lnTo>
                    <a:pt x="5382" y="2489"/>
                  </a:lnTo>
                  <a:lnTo>
                    <a:pt x="4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2"/>
            <p:cNvSpPr/>
            <p:nvPr/>
          </p:nvSpPr>
          <p:spPr>
            <a:xfrm>
              <a:off x="6233517" y="3481872"/>
              <a:ext cx="665514" cy="408437"/>
            </a:xfrm>
            <a:custGeom>
              <a:rect b="b" l="l" r="r" t="t"/>
              <a:pathLst>
                <a:path extrusionOk="0" h="3311" w="5395">
                  <a:moveTo>
                    <a:pt x="417" y="0"/>
                  </a:moveTo>
                  <a:lnTo>
                    <a:pt x="1" y="822"/>
                  </a:lnTo>
                  <a:lnTo>
                    <a:pt x="4989" y="3310"/>
                  </a:lnTo>
                  <a:lnTo>
                    <a:pt x="5394" y="2489"/>
                  </a:lnTo>
                  <a:lnTo>
                    <a:pt x="4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2"/>
            <p:cNvSpPr/>
            <p:nvPr/>
          </p:nvSpPr>
          <p:spPr>
            <a:xfrm>
              <a:off x="7298342" y="1697375"/>
              <a:ext cx="398198" cy="283599"/>
            </a:xfrm>
            <a:custGeom>
              <a:rect b="b" l="l" r="r" t="t"/>
              <a:pathLst>
                <a:path extrusionOk="0" h="2299" w="3228">
                  <a:moveTo>
                    <a:pt x="453" y="0"/>
                  </a:moveTo>
                  <a:lnTo>
                    <a:pt x="1" y="905"/>
                  </a:lnTo>
                  <a:lnTo>
                    <a:pt x="2787" y="2298"/>
                  </a:lnTo>
                  <a:lnTo>
                    <a:pt x="3227" y="1393"/>
                  </a:lnTo>
                  <a:lnTo>
                    <a:pt x="4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2"/>
            <p:cNvSpPr/>
            <p:nvPr/>
          </p:nvSpPr>
          <p:spPr>
            <a:xfrm>
              <a:off x="7042868" y="2746042"/>
              <a:ext cx="497994" cy="497994"/>
            </a:xfrm>
            <a:custGeom>
              <a:rect b="b" l="l" r="r" t="t"/>
              <a:pathLst>
                <a:path extrusionOk="0" h="4037" w="4037">
                  <a:moveTo>
                    <a:pt x="2024" y="0"/>
                  </a:moveTo>
                  <a:cubicBezTo>
                    <a:pt x="905" y="0"/>
                    <a:pt x="0" y="905"/>
                    <a:pt x="0" y="2013"/>
                  </a:cubicBezTo>
                  <a:cubicBezTo>
                    <a:pt x="0" y="3132"/>
                    <a:pt x="905" y="4037"/>
                    <a:pt x="2024" y="4037"/>
                  </a:cubicBezTo>
                  <a:cubicBezTo>
                    <a:pt x="3131" y="4037"/>
                    <a:pt x="4036" y="3132"/>
                    <a:pt x="4036" y="2013"/>
                  </a:cubicBezTo>
                  <a:cubicBezTo>
                    <a:pt x="4036" y="905"/>
                    <a:pt x="3131" y="0"/>
                    <a:pt x="20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2"/>
            <p:cNvSpPr/>
            <p:nvPr/>
          </p:nvSpPr>
          <p:spPr>
            <a:xfrm>
              <a:off x="7147105" y="2887040"/>
              <a:ext cx="252760" cy="215506"/>
            </a:xfrm>
            <a:custGeom>
              <a:rect b="b" l="l" r="r" t="t"/>
              <a:pathLst>
                <a:path extrusionOk="0" h="1747" w="2049">
                  <a:moveTo>
                    <a:pt x="1179" y="0"/>
                  </a:moveTo>
                  <a:cubicBezTo>
                    <a:pt x="393" y="0"/>
                    <a:pt x="0" y="941"/>
                    <a:pt x="560" y="1489"/>
                  </a:cubicBezTo>
                  <a:cubicBezTo>
                    <a:pt x="738" y="1666"/>
                    <a:pt x="957" y="1746"/>
                    <a:pt x="1172" y="1746"/>
                  </a:cubicBezTo>
                  <a:cubicBezTo>
                    <a:pt x="1619" y="1746"/>
                    <a:pt x="2048" y="1400"/>
                    <a:pt x="2048" y="870"/>
                  </a:cubicBezTo>
                  <a:cubicBezTo>
                    <a:pt x="2048" y="393"/>
                    <a:pt x="1655" y="0"/>
                    <a:pt x="11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2"/>
            <p:cNvSpPr/>
            <p:nvPr/>
          </p:nvSpPr>
          <p:spPr>
            <a:xfrm>
              <a:off x="7621540" y="4085463"/>
              <a:ext cx="740268" cy="368839"/>
            </a:xfrm>
            <a:custGeom>
              <a:rect b="b" l="l" r="r" t="t"/>
              <a:pathLst>
                <a:path extrusionOk="0" h="2990" w="6001">
                  <a:moveTo>
                    <a:pt x="3000" y="1"/>
                  </a:moveTo>
                  <a:cubicBezTo>
                    <a:pt x="1346" y="1"/>
                    <a:pt x="0" y="1334"/>
                    <a:pt x="0" y="2989"/>
                  </a:cubicBezTo>
                  <a:lnTo>
                    <a:pt x="6001" y="2989"/>
                  </a:lnTo>
                  <a:cubicBezTo>
                    <a:pt x="6001" y="1334"/>
                    <a:pt x="4655" y="1"/>
                    <a:pt x="30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2"/>
            <p:cNvSpPr/>
            <p:nvPr/>
          </p:nvSpPr>
          <p:spPr>
            <a:xfrm>
              <a:off x="7750695" y="4213262"/>
              <a:ext cx="481958" cy="241041"/>
            </a:xfrm>
            <a:custGeom>
              <a:rect b="b" l="l" r="r" t="t"/>
              <a:pathLst>
                <a:path extrusionOk="0" h="1954" w="3907">
                  <a:moveTo>
                    <a:pt x="1953" y="1"/>
                  </a:moveTo>
                  <a:cubicBezTo>
                    <a:pt x="870" y="1"/>
                    <a:pt x="1" y="870"/>
                    <a:pt x="1" y="1953"/>
                  </a:cubicBezTo>
                  <a:lnTo>
                    <a:pt x="3906" y="1953"/>
                  </a:lnTo>
                  <a:cubicBezTo>
                    <a:pt x="3906" y="870"/>
                    <a:pt x="3037" y="1"/>
                    <a:pt x="19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2"/>
            <p:cNvSpPr/>
            <p:nvPr/>
          </p:nvSpPr>
          <p:spPr>
            <a:xfrm>
              <a:off x="5737125" y="4454180"/>
              <a:ext cx="2792197" cy="154320"/>
            </a:xfrm>
            <a:custGeom>
              <a:rect b="b" l="l" r="r" t="t"/>
              <a:pathLst>
                <a:path extrusionOk="0" h="1251" w="22635">
                  <a:moveTo>
                    <a:pt x="0" y="0"/>
                  </a:moveTo>
                  <a:lnTo>
                    <a:pt x="0" y="1250"/>
                  </a:lnTo>
                  <a:lnTo>
                    <a:pt x="22634" y="1250"/>
                  </a:lnTo>
                  <a:lnTo>
                    <a:pt x="226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2"/>
            <p:cNvSpPr/>
            <p:nvPr/>
          </p:nvSpPr>
          <p:spPr>
            <a:xfrm>
              <a:off x="6978228" y="4213262"/>
              <a:ext cx="252760" cy="242521"/>
            </a:xfrm>
            <a:custGeom>
              <a:rect b="b" l="l" r="r" t="t"/>
              <a:pathLst>
                <a:path extrusionOk="0" h="1966" w="2049">
                  <a:moveTo>
                    <a:pt x="619" y="1"/>
                  </a:moveTo>
                  <a:lnTo>
                    <a:pt x="0" y="1965"/>
                  </a:lnTo>
                  <a:lnTo>
                    <a:pt x="2048" y="1965"/>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2"/>
            <p:cNvSpPr/>
            <p:nvPr/>
          </p:nvSpPr>
          <p:spPr>
            <a:xfrm>
              <a:off x="6117561" y="4213262"/>
              <a:ext cx="1258740" cy="120644"/>
            </a:xfrm>
            <a:custGeom>
              <a:rect b="b" l="l" r="r" t="t"/>
              <a:pathLst>
                <a:path extrusionOk="0" h="978" w="10204">
                  <a:moveTo>
                    <a:pt x="0" y="1"/>
                  </a:moveTo>
                  <a:lnTo>
                    <a:pt x="0" y="977"/>
                  </a:lnTo>
                  <a:lnTo>
                    <a:pt x="10204" y="977"/>
                  </a:lnTo>
                  <a:lnTo>
                    <a:pt x="10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2"/>
            <p:cNvSpPr/>
            <p:nvPr/>
          </p:nvSpPr>
          <p:spPr>
            <a:xfrm>
              <a:off x="7000186" y="4333782"/>
              <a:ext cx="230802" cy="52920"/>
            </a:xfrm>
            <a:custGeom>
              <a:rect b="b" l="l" r="r" t="t"/>
              <a:pathLst>
                <a:path extrusionOk="0" h="429" w="1871">
                  <a:moveTo>
                    <a:pt x="132" y="0"/>
                  </a:moveTo>
                  <a:lnTo>
                    <a:pt x="1" y="429"/>
                  </a:lnTo>
                  <a:lnTo>
                    <a:pt x="1870" y="429"/>
                  </a:lnTo>
                  <a:lnTo>
                    <a:pt x="1870" y="0"/>
                  </a:lnTo>
                  <a:close/>
                </a:path>
              </a:pathLst>
            </a:custGeom>
            <a:solidFill>
              <a:srgbClr val="023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63"/>
          <p:cNvSpPr/>
          <p:nvPr/>
        </p:nvSpPr>
        <p:spPr>
          <a:xfrm>
            <a:off x="2103537" y="2239050"/>
            <a:ext cx="791400" cy="74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dk2"/>
                </a:solidFill>
                <a:latin typeface="Barlow Condensed"/>
                <a:ea typeface="Barlow Condensed"/>
                <a:cs typeface="Barlow Condensed"/>
                <a:sym typeface="Barlow Condensed"/>
              </a:rPr>
              <a:t>1</a:t>
            </a:r>
            <a:endParaRPr b="1" sz="4800">
              <a:solidFill>
                <a:schemeClr val="dk2"/>
              </a:solidFill>
              <a:latin typeface="Barlow Condensed"/>
              <a:ea typeface="Barlow Condensed"/>
              <a:cs typeface="Barlow Condensed"/>
              <a:sym typeface="Barlow Condensed"/>
            </a:endParaRPr>
          </a:p>
        </p:txBody>
      </p:sp>
      <p:sp>
        <p:nvSpPr>
          <p:cNvPr id="1817" name="Google Shape;1817;p63"/>
          <p:cNvSpPr/>
          <p:nvPr/>
        </p:nvSpPr>
        <p:spPr>
          <a:xfrm>
            <a:off x="3481699" y="2239050"/>
            <a:ext cx="791400" cy="74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dk2"/>
                </a:solidFill>
                <a:latin typeface="Barlow Condensed"/>
                <a:ea typeface="Barlow Condensed"/>
                <a:cs typeface="Barlow Condensed"/>
                <a:sym typeface="Barlow Condensed"/>
              </a:rPr>
              <a:t>2</a:t>
            </a:r>
            <a:endParaRPr b="1" sz="4800">
              <a:solidFill>
                <a:schemeClr val="dk2"/>
              </a:solidFill>
              <a:latin typeface="Barlow Condensed"/>
              <a:ea typeface="Barlow Condensed"/>
              <a:cs typeface="Barlow Condensed"/>
              <a:sym typeface="Barlow Condensed"/>
            </a:endParaRPr>
          </a:p>
        </p:txBody>
      </p:sp>
      <p:sp>
        <p:nvSpPr>
          <p:cNvPr id="1818" name="Google Shape;1818;p63"/>
          <p:cNvSpPr/>
          <p:nvPr/>
        </p:nvSpPr>
        <p:spPr>
          <a:xfrm>
            <a:off x="4859861" y="2239050"/>
            <a:ext cx="791400" cy="74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dk2"/>
                </a:solidFill>
                <a:latin typeface="Barlow Condensed"/>
                <a:ea typeface="Barlow Condensed"/>
                <a:cs typeface="Barlow Condensed"/>
                <a:sym typeface="Barlow Condensed"/>
              </a:rPr>
              <a:t>3</a:t>
            </a:r>
            <a:endParaRPr b="1" sz="4800">
              <a:solidFill>
                <a:schemeClr val="dk2"/>
              </a:solidFill>
              <a:latin typeface="Barlow Condensed"/>
              <a:ea typeface="Barlow Condensed"/>
              <a:cs typeface="Barlow Condensed"/>
              <a:sym typeface="Barlow Condensed"/>
            </a:endParaRPr>
          </a:p>
        </p:txBody>
      </p:sp>
      <p:sp>
        <p:nvSpPr>
          <p:cNvPr id="1819" name="Google Shape;1819;p63"/>
          <p:cNvSpPr/>
          <p:nvPr/>
        </p:nvSpPr>
        <p:spPr>
          <a:xfrm>
            <a:off x="6238024" y="2239050"/>
            <a:ext cx="791400" cy="74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dk2"/>
                </a:solidFill>
                <a:latin typeface="Barlow Condensed"/>
                <a:ea typeface="Barlow Condensed"/>
                <a:cs typeface="Barlow Condensed"/>
                <a:sym typeface="Barlow Condensed"/>
              </a:rPr>
              <a:t>4</a:t>
            </a:r>
            <a:endParaRPr b="1" sz="4800">
              <a:solidFill>
                <a:schemeClr val="dk2"/>
              </a:solidFill>
              <a:latin typeface="Barlow Condensed"/>
              <a:ea typeface="Barlow Condensed"/>
              <a:cs typeface="Barlow Condensed"/>
              <a:sym typeface="Barlow Condensed"/>
            </a:endParaRPr>
          </a:p>
        </p:txBody>
      </p:sp>
      <p:sp>
        <p:nvSpPr>
          <p:cNvPr id="1820" name="Google Shape;1820;p63"/>
          <p:cNvSpPr txBox="1"/>
          <p:nvPr/>
        </p:nvSpPr>
        <p:spPr>
          <a:xfrm>
            <a:off x="1580650" y="1375175"/>
            <a:ext cx="2012700" cy="46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Barlow Condensed"/>
                <a:ea typeface="Barlow Condensed"/>
                <a:cs typeface="Barlow Condensed"/>
                <a:sym typeface="Barlow Condensed"/>
              </a:rPr>
              <a:t>DGE Analysis </a:t>
            </a:r>
            <a:endParaRPr b="1" sz="1500">
              <a:solidFill>
                <a:schemeClr val="dk1"/>
              </a:solidFill>
              <a:latin typeface="Barlow Condensed"/>
              <a:ea typeface="Barlow Condensed"/>
              <a:cs typeface="Barlow Condensed"/>
              <a:sym typeface="Barlow Condensed"/>
            </a:endParaRPr>
          </a:p>
        </p:txBody>
      </p:sp>
      <p:sp>
        <p:nvSpPr>
          <p:cNvPr id="1821" name="Google Shape;1821;p63"/>
          <p:cNvSpPr txBox="1"/>
          <p:nvPr/>
        </p:nvSpPr>
        <p:spPr>
          <a:xfrm>
            <a:off x="1580650" y="1741950"/>
            <a:ext cx="1857000" cy="54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Barlow"/>
                <a:ea typeface="Barlow"/>
                <a:cs typeface="Barlow"/>
                <a:sym typeface="Barlow"/>
              </a:rPr>
              <a:t>Conduct differential gene expression</a:t>
            </a:r>
            <a:endParaRPr sz="900">
              <a:solidFill>
                <a:schemeClr val="dk2"/>
              </a:solidFill>
              <a:latin typeface="Barlow"/>
              <a:ea typeface="Barlow"/>
              <a:cs typeface="Barlow"/>
              <a:sym typeface="Barlow"/>
            </a:endParaRPr>
          </a:p>
          <a:p>
            <a:pPr indent="0" lvl="0" marL="0" rtl="0" algn="ctr">
              <a:spcBef>
                <a:spcPts val="0"/>
              </a:spcBef>
              <a:spcAft>
                <a:spcPts val="0"/>
              </a:spcAft>
              <a:buNone/>
            </a:pPr>
            <a:r>
              <a:t/>
            </a:r>
            <a:endParaRPr sz="900">
              <a:solidFill>
                <a:schemeClr val="dk2"/>
              </a:solidFill>
              <a:latin typeface="Barlow"/>
              <a:ea typeface="Barlow"/>
              <a:cs typeface="Barlow"/>
              <a:sym typeface="Barlow"/>
            </a:endParaRPr>
          </a:p>
          <a:p>
            <a:pPr indent="0" lvl="0" marL="0" rtl="0" algn="ctr">
              <a:lnSpc>
                <a:spcPct val="115000"/>
              </a:lnSpc>
              <a:spcBef>
                <a:spcPts val="1000"/>
              </a:spcBef>
              <a:spcAft>
                <a:spcPts val="0"/>
              </a:spcAft>
              <a:buNone/>
            </a:pPr>
            <a:r>
              <a:t/>
            </a:r>
            <a:endParaRPr sz="900">
              <a:solidFill>
                <a:schemeClr val="dk2"/>
              </a:solidFill>
              <a:latin typeface="Barlow"/>
              <a:ea typeface="Barlow"/>
              <a:cs typeface="Barlow"/>
              <a:sym typeface="Barlow"/>
            </a:endParaRPr>
          </a:p>
        </p:txBody>
      </p:sp>
      <p:sp>
        <p:nvSpPr>
          <p:cNvPr id="1822" name="Google Shape;1822;p63"/>
          <p:cNvSpPr txBox="1"/>
          <p:nvPr/>
        </p:nvSpPr>
        <p:spPr>
          <a:xfrm>
            <a:off x="2354300" y="2983950"/>
            <a:ext cx="3080100" cy="459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Barlow Condensed"/>
                <a:ea typeface="Barlow Condensed"/>
                <a:cs typeface="Barlow Condensed"/>
                <a:sym typeface="Barlow Condensed"/>
              </a:rPr>
              <a:t>Enrichment Analysis</a:t>
            </a:r>
            <a:endParaRPr b="1" sz="1500">
              <a:solidFill>
                <a:schemeClr val="dk1"/>
              </a:solidFill>
              <a:latin typeface="Barlow Condensed"/>
              <a:ea typeface="Barlow Condensed"/>
              <a:cs typeface="Barlow Condensed"/>
              <a:sym typeface="Barlow Condensed"/>
            </a:endParaRPr>
          </a:p>
        </p:txBody>
      </p:sp>
      <p:sp>
        <p:nvSpPr>
          <p:cNvPr id="1823" name="Google Shape;1823;p63"/>
          <p:cNvSpPr txBox="1"/>
          <p:nvPr/>
        </p:nvSpPr>
        <p:spPr>
          <a:xfrm>
            <a:off x="3038576" y="3389590"/>
            <a:ext cx="22029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Barlow"/>
                <a:ea typeface="Barlow"/>
                <a:cs typeface="Barlow"/>
                <a:sym typeface="Barlow"/>
              </a:rPr>
              <a:t>Run EnrichR analysis to identify relevant biological pathways</a:t>
            </a:r>
            <a:endParaRPr sz="900">
              <a:solidFill>
                <a:schemeClr val="dk2"/>
              </a:solidFill>
              <a:latin typeface="Barlow"/>
              <a:ea typeface="Barlow"/>
              <a:cs typeface="Barlow"/>
              <a:sym typeface="Barlow"/>
            </a:endParaRPr>
          </a:p>
          <a:p>
            <a:pPr indent="0" lvl="0" marL="0" rtl="0" algn="ctr">
              <a:spcBef>
                <a:spcPts val="0"/>
              </a:spcBef>
              <a:spcAft>
                <a:spcPts val="0"/>
              </a:spcAft>
              <a:buNone/>
            </a:pPr>
            <a:r>
              <a:t/>
            </a:r>
            <a:endParaRPr sz="900">
              <a:solidFill>
                <a:schemeClr val="dk2"/>
              </a:solidFill>
              <a:latin typeface="Barlow"/>
              <a:ea typeface="Barlow"/>
              <a:cs typeface="Barlow"/>
              <a:sym typeface="Barlow"/>
            </a:endParaRPr>
          </a:p>
        </p:txBody>
      </p:sp>
      <p:sp>
        <p:nvSpPr>
          <p:cNvPr id="1824" name="Google Shape;1824;p63"/>
          <p:cNvSpPr txBox="1"/>
          <p:nvPr/>
        </p:nvSpPr>
        <p:spPr>
          <a:xfrm>
            <a:off x="4148650" y="1372813"/>
            <a:ext cx="2206500" cy="46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Barlow Condensed"/>
                <a:ea typeface="Barlow Condensed"/>
                <a:cs typeface="Barlow Condensed"/>
                <a:sym typeface="Barlow Condensed"/>
              </a:rPr>
              <a:t>CiberSort</a:t>
            </a:r>
            <a:endParaRPr b="1" sz="1500">
              <a:solidFill>
                <a:schemeClr val="dk1"/>
              </a:solidFill>
              <a:latin typeface="Barlow Condensed"/>
              <a:ea typeface="Barlow Condensed"/>
              <a:cs typeface="Barlow Condensed"/>
              <a:sym typeface="Barlow Condensed"/>
            </a:endParaRPr>
          </a:p>
        </p:txBody>
      </p:sp>
      <p:sp>
        <p:nvSpPr>
          <p:cNvPr id="1825" name="Google Shape;1825;p63"/>
          <p:cNvSpPr txBox="1"/>
          <p:nvPr/>
        </p:nvSpPr>
        <p:spPr>
          <a:xfrm>
            <a:off x="4152298" y="1744318"/>
            <a:ext cx="2206500" cy="54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Barlow"/>
                <a:ea typeface="Barlow"/>
                <a:cs typeface="Barlow"/>
                <a:sym typeface="Barlow"/>
              </a:rPr>
              <a:t>Perform Immuno-Oncology analysis in CiberSort</a:t>
            </a:r>
            <a:endParaRPr sz="900">
              <a:solidFill>
                <a:schemeClr val="dk2"/>
              </a:solidFill>
              <a:latin typeface="Barlow"/>
              <a:ea typeface="Barlow"/>
              <a:cs typeface="Barlow"/>
              <a:sym typeface="Barlow"/>
            </a:endParaRPr>
          </a:p>
          <a:p>
            <a:pPr indent="0" lvl="0" marL="0" rtl="0" algn="ctr">
              <a:spcBef>
                <a:spcPts val="0"/>
              </a:spcBef>
              <a:spcAft>
                <a:spcPts val="0"/>
              </a:spcAft>
              <a:buNone/>
            </a:pPr>
            <a:r>
              <a:t/>
            </a:r>
            <a:endParaRPr sz="900">
              <a:solidFill>
                <a:schemeClr val="dk2"/>
              </a:solidFill>
              <a:latin typeface="Barlow"/>
              <a:ea typeface="Barlow"/>
              <a:cs typeface="Barlow"/>
              <a:sym typeface="Barlow"/>
            </a:endParaRPr>
          </a:p>
        </p:txBody>
      </p:sp>
      <p:sp>
        <p:nvSpPr>
          <p:cNvPr id="1826" name="Google Shape;1826;p63"/>
          <p:cNvSpPr txBox="1"/>
          <p:nvPr/>
        </p:nvSpPr>
        <p:spPr>
          <a:xfrm>
            <a:off x="5358200" y="2983950"/>
            <a:ext cx="2656500" cy="459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Barlow Condensed"/>
                <a:ea typeface="Barlow Condensed"/>
                <a:cs typeface="Barlow Condensed"/>
                <a:sym typeface="Barlow Condensed"/>
              </a:rPr>
              <a:t>Visualising Results</a:t>
            </a:r>
            <a:endParaRPr b="1" sz="1500">
              <a:solidFill>
                <a:schemeClr val="dk1"/>
              </a:solidFill>
              <a:latin typeface="Barlow Condensed"/>
              <a:ea typeface="Barlow Condensed"/>
              <a:cs typeface="Barlow Condensed"/>
              <a:sym typeface="Barlow Condensed"/>
            </a:endParaRPr>
          </a:p>
        </p:txBody>
      </p:sp>
      <p:sp>
        <p:nvSpPr>
          <p:cNvPr id="1827" name="Google Shape;1827;p63"/>
          <p:cNvSpPr txBox="1"/>
          <p:nvPr/>
        </p:nvSpPr>
        <p:spPr>
          <a:xfrm>
            <a:off x="5584999" y="3349197"/>
            <a:ext cx="2202900" cy="54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Barlow"/>
                <a:ea typeface="Barlow"/>
                <a:cs typeface="Barlow"/>
                <a:sym typeface="Barlow"/>
              </a:rPr>
              <a:t>Create visualizations based on CIBERSORT results</a:t>
            </a:r>
            <a:endParaRPr sz="900">
              <a:solidFill>
                <a:schemeClr val="dk2"/>
              </a:solidFill>
              <a:latin typeface="Barlow"/>
              <a:ea typeface="Barlow"/>
              <a:cs typeface="Barlow"/>
              <a:sym typeface="Barlow"/>
            </a:endParaRPr>
          </a:p>
          <a:p>
            <a:pPr indent="0" lvl="0" marL="0" rtl="0" algn="ctr">
              <a:spcBef>
                <a:spcPts val="0"/>
              </a:spcBef>
              <a:spcAft>
                <a:spcPts val="0"/>
              </a:spcAft>
              <a:buNone/>
            </a:pPr>
            <a:r>
              <a:t/>
            </a:r>
            <a:endParaRPr sz="900">
              <a:solidFill>
                <a:schemeClr val="dk2"/>
              </a:solidFill>
              <a:latin typeface="Barlow"/>
              <a:ea typeface="Barlow"/>
              <a:cs typeface="Barlow"/>
              <a:sym typeface="Barlow"/>
            </a:endParaRPr>
          </a:p>
        </p:txBody>
      </p:sp>
      <p:cxnSp>
        <p:nvCxnSpPr>
          <p:cNvPr id="1828" name="Google Shape;1828;p63"/>
          <p:cNvCxnSpPr>
            <a:stCxn id="1816" idx="3"/>
            <a:endCxn id="1817" idx="1"/>
          </p:cNvCxnSpPr>
          <p:nvPr/>
        </p:nvCxnSpPr>
        <p:spPr>
          <a:xfrm>
            <a:off x="2894937" y="2611500"/>
            <a:ext cx="586800" cy="0"/>
          </a:xfrm>
          <a:prstGeom prst="straightConnector1">
            <a:avLst/>
          </a:prstGeom>
          <a:noFill/>
          <a:ln cap="flat" cmpd="sng" w="19050">
            <a:solidFill>
              <a:schemeClr val="dk1"/>
            </a:solidFill>
            <a:prstDash val="solid"/>
            <a:round/>
            <a:headEnd len="med" w="med" type="oval"/>
            <a:tailEnd len="med" w="med" type="oval"/>
          </a:ln>
        </p:spPr>
      </p:cxnSp>
      <p:cxnSp>
        <p:nvCxnSpPr>
          <p:cNvPr id="1829" name="Google Shape;1829;p63"/>
          <p:cNvCxnSpPr>
            <a:stCxn id="1817" idx="3"/>
            <a:endCxn id="1818" idx="1"/>
          </p:cNvCxnSpPr>
          <p:nvPr/>
        </p:nvCxnSpPr>
        <p:spPr>
          <a:xfrm>
            <a:off x="4273099" y="2611500"/>
            <a:ext cx="586800" cy="0"/>
          </a:xfrm>
          <a:prstGeom prst="straightConnector1">
            <a:avLst/>
          </a:prstGeom>
          <a:noFill/>
          <a:ln cap="flat" cmpd="sng" w="19050">
            <a:solidFill>
              <a:schemeClr val="dk1"/>
            </a:solidFill>
            <a:prstDash val="solid"/>
            <a:round/>
            <a:headEnd len="med" w="med" type="oval"/>
            <a:tailEnd len="med" w="med" type="oval"/>
          </a:ln>
        </p:spPr>
      </p:cxnSp>
      <p:cxnSp>
        <p:nvCxnSpPr>
          <p:cNvPr id="1830" name="Google Shape;1830;p63"/>
          <p:cNvCxnSpPr>
            <a:stCxn id="1818" idx="3"/>
            <a:endCxn id="1819" idx="1"/>
          </p:cNvCxnSpPr>
          <p:nvPr/>
        </p:nvCxnSpPr>
        <p:spPr>
          <a:xfrm>
            <a:off x="5651261" y="2611500"/>
            <a:ext cx="586800" cy="0"/>
          </a:xfrm>
          <a:prstGeom prst="straightConnector1">
            <a:avLst/>
          </a:prstGeom>
          <a:noFill/>
          <a:ln cap="flat" cmpd="sng" w="19050">
            <a:solidFill>
              <a:schemeClr val="dk1"/>
            </a:solidFill>
            <a:prstDash val="solid"/>
            <a:round/>
            <a:headEnd len="med" w="med" type="oval"/>
            <a:tailEnd len="med" w="med" type="oval"/>
          </a:ln>
        </p:spPr>
      </p:cxnSp>
      <p:sp>
        <p:nvSpPr>
          <p:cNvPr id="1831" name="Google Shape;1831;p63"/>
          <p:cNvSpPr/>
          <p:nvPr/>
        </p:nvSpPr>
        <p:spPr>
          <a:xfrm>
            <a:off x="7619845" y="2239050"/>
            <a:ext cx="791400" cy="74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dk2"/>
                </a:solidFill>
                <a:latin typeface="Barlow Condensed"/>
                <a:ea typeface="Barlow Condensed"/>
                <a:cs typeface="Barlow Condensed"/>
                <a:sym typeface="Barlow Condensed"/>
              </a:rPr>
              <a:t>5</a:t>
            </a:r>
            <a:endParaRPr b="1" sz="4800">
              <a:solidFill>
                <a:schemeClr val="dk2"/>
              </a:solidFill>
              <a:latin typeface="Barlow Condensed"/>
              <a:ea typeface="Barlow Condensed"/>
              <a:cs typeface="Barlow Condensed"/>
              <a:sym typeface="Barlow Condensed"/>
            </a:endParaRPr>
          </a:p>
        </p:txBody>
      </p:sp>
      <p:cxnSp>
        <p:nvCxnSpPr>
          <p:cNvPr id="1832" name="Google Shape;1832;p63"/>
          <p:cNvCxnSpPr>
            <a:stCxn id="1819" idx="3"/>
            <a:endCxn id="1831" idx="1"/>
          </p:cNvCxnSpPr>
          <p:nvPr/>
        </p:nvCxnSpPr>
        <p:spPr>
          <a:xfrm>
            <a:off x="7029424" y="2611500"/>
            <a:ext cx="590400" cy="0"/>
          </a:xfrm>
          <a:prstGeom prst="straightConnector1">
            <a:avLst/>
          </a:prstGeom>
          <a:noFill/>
          <a:ln cap="flat" cmpd="sng" w="19050">
            <a:solidFill>
              <a:schemeClr val="dk1"/>
            </a:solidFill>
            <a:prstDash val="solid"/>
            <a:round/>
            <a:headEnd len="med" w="med" type="oval"/>
            <a:tailEnd len="med" w="med" type="oval"/>
          </a:ln>
        </p:spPr>
      </p:cxnSp>
      <p:sp>
        <p:nvSpPr>
          <p:cNvPr id="1833" name="Google Shape;1833;p63"/>
          <p:cNvSpPr txBox="1"/>
          <p:nvPr/>
        </p:nvSpPr>
        <p:spPr>
          <a:xfrm>
            <a:off x="6855901" y="1375163"/>
            <a:ext cx="2440500" cy="46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Barlow Condensed"/>
                <a:ea typeface="Barlow Condensed"/>
                <a:cs typeface="Barlow Condensed"/>
                <a:sym typeface="Barlow Condensed"/>
              </a:rPr>
              <a:t>Draw Conclusions</a:t>
            </a:r>
            <a:endParaRPr b="1" sz="1500">
              <a:solidFill>
                <a:schemeClr val="dk1"/>
              </a:solidFill>
              <a:latin typeface="Barlow Condensed"/>
              <a:ea typeface="Barlow Condensed"/>
              <a:cs typeface="Barlow Condensed"/>
              <a:sym typeface="Barlow Condensed"/>
            </a:endParaRPr>
          </a:p>
        </p:txBody>
      </p:sp>
      <p:sp>
        <p:nvSpPr>
          <p:cNvPr id="1834" name="Google Shape;1834;p63"/>
          <p:cNvSpPr txBox="1"/>
          <p:nvPr/>
        </p:nvSpPr>
        <p:spPr>
          <a:xfrm>
            <a:off x="6932095" y="1746672"/>
            <a:ext cx="2202900" cy="54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Barlow"/>
                <a:ea typeface="Barlow"/>
                <a:cs typeface="Barlow"/>
                <a:sym typeface="Barlow"/>
              </a:rPr>
              <a:t>Research the relevance of biological pathways in bladder cancer </a:t>
            </a:r>
            <a:endParaRPr sz="900">
              <a:solidFill>
                <a:schemeClr val="dk2"/>
              </a:solidFill>
              <a:latin typeface="Barlow"/>
              <a:ea typeface="Barlow"/>
              <a:cs typeface="Barlow"/>
              <a:sym typeface="Barlow"/>
            </a:endParaRPr>
          </a:p>
          <a:p>
            <a:pPr indent="0" lvl="0" marL="0" rtl="0" algn="ctr">
              <a:spcBef>
                <a:spcPts val="0"/>
              </a:spcBef>
              <a:spcAft>
                <a:spcPts val="0"/>
              </a:spcAft>
              <a:buNone/>
            </a:pPr>
            <a:r>
              <a:t/>
            </a:r>
            <a:endParaRPr sz="900">
              <a:solidFill>
                <a:schemeClr val="dk2"/>
              </a:solidFill>
              <a:latin typeface="Barlow"/>
              <a:ea typeface="Barlow"/>
              <a:cs typeface="Barlow"/>
              <a:sym typeface="Barlow"/>
            </a:endParaRPr>
          </a:p>
        </p:txBody>
      </p:sp>
      <p:sp>
        <p:nvSpPr>
          <p:cNvPr id="1835" name="Google Shape;1835;p63"/>
          <p:cNvSpPr txBox="1"/>
          <p:nvPr>
            <p:ph type="title"/>
          </p:nvPr>
        </p:nvSpPr>
        <p:spPr>
          <a:xfrm>
            <a:off x="421700" y="315800"/>
            <a:ext cx="7704000" cy="6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of Analysis</a:t>
            </a:r>
            <a:endParaRPr>
              <a:solidFill>
                <a:schemeClr val="dk2"/>
              </a:solidFill>
            </a:endParaRPr>
          </a:p>
        </p:txBody>
      </p:sp>
      <p:sp>
        <p:nvSpPr>
          <p:cNvPr id="1836" name="Google Shape;1836;p63"/>
          <p:cNvSpPr/>
          <p:nvPr/>
        </p:nvSpPr>
        <p:spPr>
          <a:xfrm>
            <a:off x="890962" y="2239050"/>
            <a:ext cx="791400" cy="74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dk2"/>
                </a:solidFill>
                <a:latin typeface="Barlow Condensed"/>
                <a:ea typeface="Barlow Condensed"/>
                <a:cs typeface="Barlow Condensed"/>
                <a:sym typeface="Barlow Condensed"/>
              </a:rPr>
              <a:t>0</a:t>
            </a:r>
            <a:endParaRPr b="1" sz="4800">
              <a:solidFill>
                <a:schemeClr val="dk2"/>
              </a:solidFill>
              <a:latin typeface="Barlow Condensed"/>
              <a:ea typeface="Barlow Condensed"/>
              <a:cs typeface="Barlow Condensed"/>
              <a:sym typeface="Barlow Condensed"/>
            </a:endParaRPr>
          </a:p>
        </p:txBody>
      </p:sp>
      <p:cxnSp>
        <p:nvCxnSpPr>
          <p:cNvPr id="1837" name="Google Shape;1837;p63"/>
          <p:cNvCxnSpPr/>
          <p:nvPr/>
        </p:nvCxnSpPr>
        <p:spPr>
          <a:xfrm>
            <a:off x="1624712" y="2611500"/>
            <a:ext cx="586800" cy="0"/>
          </a:xfrm>
          <a:prstGeom prst="straightConnector1">
            <a:avLst/>
          </a:prstGeom>
          <a:noFill/>
          <a:ln cap="flat" cmpd="sng" w="19050">
            <a:solidFill>
              <a:schemeClr val="dk1"/>
            </a:solidFill>
            <a:prstDash val="solid"/>
            <a:round/>
            <a:headEnd len="med" w="med" type="oval"/>
            <a:tailEnd len="med" w="med" type="oval"/>
          </a:ln>
        </p:spPr>
      </p:cxnSp>
      <p:sp>
        <p:nvSpPr>
          <p:cNvPr id="1838" name="Google Shape;1838;p63"/>
          <p:cNvSpPr txBox="1"/>
          <p:nvPr/>
        </p:nvSpPr>
        <p:spPr>
          <a:xfrm>
            <a:off x="587900" y="3078500"/>
            <a:ext cx="1686600" cy="586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Barlow Condensed"/>
                <a:ea typeface="Barlow Condensed"/>
                <a:cs typeface="Barlow Condensed"/>
                <a:sym typeface="Barlow Condensed"/>
              </a:rPr>
              <a:t>Identify Comparison Groups</a:t>
            </a:r>
            <a:endParaRPr b="1" sz="1500">
              <a:solidFill>
                <a:schemeClr val="dk1"/>
              </a:solidFill>
              <a:latin typeface="Barlow Condensed"/>
              <a:ea typeface="Barlow Condensed"/>
              <a:cs typeface="Barlow Condensed"/>
              <a:sym typeface="Barlow Condensed"/>
            </a:endParaRPr>
          </a:p>
        </p:txBody>
      </p:sp>
      <p:sp>
        <p:nvSpPr>
          <p:cNvPr id="1839" name="Google Shape;1839;p63"/>
          <p:cNvSpPr txBox="1"/>
          <p:nvPr/>
        </p:nvSpPr>
        <p:spPr>
          <a:xfrm>
            <a:off x="310325" y="3546675"/>
            <a:ext cx="2440500" cy="1279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900">
                <a:solidFill>
                  <a:schemeClr val="dk2"/>
                </a:solidFill>
                <a:latin typeface="Barlow"/>
                <a:ea typeface="Barlow"/>
                <a:cs typeface="Barlow"/>
                <a:sym typeface="Barlow"/>
              </a:rPr>
              <a:t>Analysis 1:</a:t>
            </a:r>
            <a:endParaRPr b="1" sz="900">
              <a:solidFill>
                <a:schemeClr val="dk2"/>
              </a:solidFill>
              <a:latin typeface="Barlow"/>
              <a:ea typeface="Barlow"/>
              <a:cs typeface="Barlow"/>
              <a:sym typeface="Barlow"/>
            </a:endParaRPr>
          </a:p>
          <a:p>
            <a:pPr indent="0" lvl="0" marL="0" rtl="0" algn="ctr">
              <a:lnSpc>
                <a:spcPct val="115000"/>
              </a:lnSpc>
              <a:spcBef>
                <a:spcPts val="0"/>
              </a:spcBef>
              <a:spcAft>
                <a:spcPts val="0"/>
              </a:spcAft>
              <a:buNone/>
            </a:pPr>
            <a:r>
              <a:rPr b="1" lang="en" sz="900">
                <a:solidFill>
                  <a:schemeClr val="dk2"/>
                </a:solidFill>
                <a:latin typeface="Barlow"/>
                <a:ea typeface="Barlow"/>
                <a:cs typeface="Barlow"/>
                <a:sym typeface="Barlow"/>
              </a:rPr>
              <a:t>Baseline</a:t>
            </a:r>
            <a:r>
              <a:rPr lang="en" sz="900">
                <a:solidFill>
                  <a:schemeClr val="dk2"/>
                </a:solidFill>
                <a:latin typeface="Barlow"/>
                <a:ea typeface="Barlow"/>
                <a:cs typeface="Barlow"/>
                <a:sym typeface="Barlow"/>
              </a:rPr>
              <a:t>: Precancer bladder cancer </a:t>
            </a:r>
            <a:endParaRPr sz="900">
              <a:solidFill>
                <a:schemeClr val="dk2"/>
              </a:solidFill>
              <a:latin typeface="Barlow"/>
              <a:ea typeface="Barlow"/>
              <a:cs typeface="Barlow"/>
              <a:sym typeface="Barlow"/>
            </a:endParaRPr>
          </a:p>
          <a:p>
            <a:pPr indent="0" lvl="0" marL="0" rtl="0" algn="ctr">
              <a:lnSpc>
                <a:spcPct val="115000"/>
              </a:lnSpc>
              <a:spcBef>
                <a:spcPts val="0"/>
              </a:spcBef>
              <a:spcAft>
                <a:spcPts val="0"/>
              </a:spcAft>
              <a:buNone/>
            </a:pPr>
            <a:r>
              <a:rPr b="1" lang="en" sz="900">
                <a:solidFill>
                  <a:schemeClr val="dk2"/>
                </a:solidFill>
                <a:latin typeface="Barlow"/>
                <a:ea typeface="Barlow"/>
                <a:cs typeface="Barlow"/>
                <a:sym typeface="Barlow"/>
              </a:rPr>
              <a:t>Comparison</a:t>
            </a:r>
            <a:r>
              <a:rPr lang="en" sz="900">
                <a:solidFill>
                  <a:schemeClr val="dk2"/>
                </a:solidFill>
                <a:latin typeface="Barlow"/>
                <a:ea typeface="Barlow"/>
                <a:cs typeface="Barlow"/>
                <a:sym typeface="Barlow"/>
              </a:rPr>
              <a:t>: Stage 1 bladder cancer</a:t>
            </a:r>
            <a:endParaRPr sz="900">
              <a:solidFill>
                <a:schemeClr val="dk2"/>
              </a:solidFill>
              <a:latin typeface="Barlow"/>
              <a:ea typeface="Barlow"/>
              <a:cs typeface="Barlow"/>
              <a:sym typeface="Barlow"/>
            </a:endParaRPr>
          </a:p>
          <a:p>
            <a:pPr indent="0" lvl="0" marL="0" rtl="0" algn="ctr">
              <a:lnSpc>
                <a:spcPct val="115000"/>
              </a:lnSpc>
              <a:spcBef>
                <a:spcPts val="0"/>
              </a:spcBef>
              <a:spcAft>
                <a:spcPts val="0"/>
              </a:spcAft>
              <a:buNone/>
            </a:pPr>
            <a:r>
              <a:t/>
            </a:r>
            <a:endParaRPr sz="900">
              <a:solidFill>
                <a:schemeClr val="dk2"/>
              </a:solidFill>
              <a:latin typeface="Barlow"/>
              <a:ea typeface="Barlow"/>
              <a:cs typeface="Barlow"/>
              <a:sym typeface="Barlow"/>
            </a:endParaRPr>
          </a:p>
          <a:p>
            <a:pPr indent="0" lvl="0" marL="0" rtl="0" algn="ctr">
              <a:lnSpc>
                <a:spcPct val="115000"/>
              </a:lnSpc>
              <a:spcBef>
                <a:spcPts val="0"/>
              </a:spcBef>
              <a:spcAft>
                <a:spcPts val="0"/>
              </a:spcAft>
              <a:buNone/>
            </a:pPr>
            <a:r>
              <a:rPr b="1" lang="en" sz="900">
                <a:solidFill>
                  <a:schemeClr val="dk2"/>
                </a:solidFill>
                <a:latin typeface="Barlow"/>
                <a:ea typeface="Barlow"/>
                <a:cs typeface="Barlow"/>
                <a:sym typeface="Barlow"/>
              </a:rPr>
              <a:t>Analysis 2:</a:t>
            </a:r>
            <a:endParaRPr b="1" sz="900">
              <a:solidFill>
                <a:schemeClr val="dk2"/>
              </a:solidFill>
              <a:latin typeface="Barlow"/>
              <a:ea typeface="Barlow"/>
              <a:cs typeface="Barlow"/>
              <a:sym typeface="Barlow"/>
            </a:endParaRPr>
          </a:p>
          <a:p>
            <a:pPr indent="0" lvl="0" marL="0" rtl="0" algn="ctr">
              <a:lnSpc>
                <a:spcPct val="115000"/>
              </a:lnSpc>
              <a:spcBef>
                <a:spcPts val="0"/>
              </a:spcBef>
              <a:spcAft>
                <a:spcPts val="0"/>
              </a:spcAft>
              <a:buNone/>
            </a:pPr>
            <a:r>
              <a:rPr b="1" lang="en" sz="900">
                <a:solidFill>
                  <a:schemeClr val="dk2"/>
                </a:solidFill>
                <a:latin typeface="Barlow"/>
                <a:ea typeface="Barlow"/>
                <a:cs typeface="Barlow"/>
                <a:sym typeface="Barlow"/>
              </a:rPr>
              <a:t>Baseline</a:t>
            </a:r>
            <a:r>
              <a:rPr lang="en" sz="900">
                <a:solidFill>
                  <a:schemeClr val="dk2"/>
                </a:solidFill>
                <a:latin typeface="Barlow"/>
                <a:ea typeface="Barlow"/>
                <a:cs typeface="Barlow"/>
                <a:sym typeface="Barlow"/>
              </a:rPr>
              <a:t>: Stage 1 bladder cancer </a:t>
            </a:r>
            <a:endParaRPr sz="900">
              <a:solidFill>
                <a:schemeClr val="dk2"/>
              </a:solidFill>
              <a:latin typeface="Barlow"/>
              <a:ea typeface="Barlow"/>
              <a:cs typeface="Barlow"/>
              <a:sym typeface="Barlow"/>
            </a:endParaRPr>
          </a:p>
          <a:p>
            <a:pPr indent="0" lvl="0" marL="0" rtl="0" algn="ctr">
              <a:lnSpc>
                <a:spcPct val="115000"/>
              </a:lnSpc>
              <a:spcBef>
                <a:spcPts val="0"/>
              </a:spcBef>
              <a:spcAft>
                <a:spcPts val="0"/>
              </a:spcAft>
              <a:buNone/>
            </a:pPr>
            <a:r>
              <a:rPr b="1" lang="en" sz="900">
                <a:solidFill>
                  <a:schemeClr val="dk2"/>
                </a:solidFill>
                <a:latin typeface="Barlow"/>
                <a:ea typeface="Barlow"/>
                <a:cs typeface="Barlow"/>
                <a:sym typeface="Barlow"/>
              </a:rPr>
              <a:t>Comparison</a:t>
            </a:r>
            <a:r>
              <a:rPr lang="en" sz="900">
                <a:solidFill>
                  <a:schemeClr val="dk2"/>
                </a:solidFill>
                <a:latin typeface="Barlow"/>
                <a:ea typeface="Barlow"/>
                <a:cs typeface="Barlow"/>
                <a:sym typeface="Barlow"/>
              </a:rPr>
              <a:t>: Stage 2 bladder cancer</a:t>
            </a:r>
            <a:endParaRPr sz="900">
              <a:solidFill>
                <a:schemeClr val="dk2"/>
              </a:solidFill>
              <a:latin typeface="Barlow"/>
              <a:ea typeface="Barlow"/>
              <a:cs typeface="Barlow"/>
              <a:sym typeface="Barl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64"/>
          <p:cNvSpPr txBox="1"/>
          <p:nvPr>
            <p:ph type="title"/>
          </p:nvPr>
        </p:nvSpPr>
        <p:spPr>
          <a:xfrm>
            <a:off x="1012800" y="1474550"/>
            <a:ext cx="7118400" cy="172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CIBERSORT Analysis Results</a:t>
            </a:r>
            <a:endParaRPr>
              <a:solidFill>
                <a:schemeClr val="dk2"/>
              </a:solidFill>
            </a:endParaRPr>
          </a:p>
        </p:txBody>
      </p:sp>
      <p:grpSp>
        <p:nvGrpSpPr>
          <p:cNvPr id="1845" name="Google Shape;1845;p64"/>
          <p:cNvGrpSpPr/>
          <p:nvPr/>
        </p:nvGrpSpPr>
        <p:grpSpPr>
          <a:xfrm rot="-393115">
            <a:off x="7286965" y="3861780"/>
            <a:ext cx="1489609" cy="1090572"/>
            <a:chOff x="1279740" y="3403282"/>
            <a:chExt cx="2042905" cy="1433097"/>
          </a:xfrm>
        </p:grpSpPr>
        <p:sp>
          <p:nvSpPr>
            <p:cNvPr id="1846" name="Google Shape;1846;p64"/>
            <p:cNvSpPr/>
            <p:nvPr/>
          </p:nvSpPr>
          <p:spPr>
            <a:xfrm rot="931658">
              <a:off x="1376276" y="3633121"/>
              <a:ext cx="1849834" cy="973420"/>
            </a:xfrm>
            <a:custGeom>
              <a:rect b="b" l="l" r="r" t="t"/>
              <a:pathLst>
                <a:path extrusionOk="0" h="12443" w="23646">
                  <a:moveTo>
                    <a:pt x="1548" y="0"/>
                  </a:moveTo>
                  <a:cubicBezTo>
                    <a:pt x="691" y="0"/>
                    <a:pt x="0" y="691"/>
                    <a:pt x="0" y="1548"/>
                  </a:cubicBezTo>
                  <a:lnTo>
                    <a:pt x="0" y="10895"/>
                  </a:lnTo>
                  <a:cubicBezTo>
                    <a:pt x="0" y="11752"/>
                    <a:pt x="691" y="12442"/>
                    <a:pt x="1548" y="12442"/>
                  </a:cubicBezTo>
                  <a:lnTo>
                    <a:pt x="22098" y="12442"/>
                  </a:lnTo>
                  <a:cubicBezTo>
                    <a:pt x="22955" y="12442"/>
                    <a:pt x="23646" y="11752"/>
                    <a:pt x="23646" y="10895"/>
                  </a:cubicBezTo>
                  <a:lnTo>
                    <a:pt x="23646" y="1548"/>
                  </a:lnTo>
                  <a:cubicBezTo>
                    <a:pt x="23646" y="691"/>
                    <a:pt x="22955" y="0"/>
                    <a:pt x="220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4"/>
            <p:cNvSpPr/>
            <p:nvPr/>
          </p:nvSpPr>
          <p:spPr>
            <a:xfrm rot="931658">
              <a:off x="1458858" y="4098601"/>
              <a:ext cx="1699006" cy="46312"/>
            </a:xfrm>
            <a:custGeom>
              <a:rect b="b" l="l" r="r" t="t"/>
              <a:pathLst>
                <a:path extrusionOk="0" h="592" w="21718">
                  <a:moveTo>
                    <a:pt x="1231" y="1"/>
                  </a:moveTo>
                  <a:cubicBezTo>
                    <a:pt x="947" y="1"/>
                    <a:pt x="663" y="5"/>
                    <a:pt x="382" y="17"/>
                  </a:cubicBezTo>
                  <a:lnTo>
                    <a:pt x="346" y="17"/>
                  </a:lnTo>
                  <a:cubicBezTo>
                    <a:pt x="1" y="40"/>
                    <a:pt x="1" y="540"/>
                    <a:pt x="346" y="576"/>
                  </a:cubicBezTo>
                  <a:lnTo>
                    <a:pt x="18789" y="576"/>
                  </a:lnTo>
                  <a:cubicBezTo>
                    <a:pt x="19352" y="576"/>
                    <a:pt x="19921" y="592"/>
                    <a:pt x="20492" y="592"/>
                  </a:cubicBezTo>
                  <a:cubicBezTo>
                    <a:pt x="20777" y="592"/>
                    <a:pt x="21063" y="588"/>
                    <a:pt x="21349" y="576"/>
                  </a:cubicBezTo>
                  <a:lnTo>
                    <a:pt x="21384" y="576"/>
                  </a:lnTo>
                  <a:cubicBezTo>
                    <a:pt x="21718" y="540"/>
                    <a:pt x="21718" y="40"/>
                    <a:pt x="21384" y="17"/>
                  </a:cubicBezTo>
                  <a:lnTo>
                    <a:pt x="2942" y="17"/>
                  </a:lnTo>
                  <a:cubicBezTo>
                    <a:pt x="2370" y="17"/>
                    <a:pt x="1799" y="1"/>
                    <a:pt x="12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4"/>
            <p:cNvSpPr/>
            <p:nvPr/>
          </p:nvSpPr>
          <p:spPr>
            <a:xfrm rot="931658">
              <a:off x="1624249" y="3599088"/>
              <a:ext cx="334435" cy="288279"/>
            </a:xfrm>
            <a:custGeom>
              <a:rect b="b" l="l" r="r" t="t"/>
              <a:pathLst>
                <a:path extrusionOk="0" h="3685" w="4275">
                  <a:moveTo>
                    <a:pt x="1089" y="1"/>
                  </a:moveTo>
                  <a:cubicBezTo>
                    <a:pt x="757" y="1"/>
                    <a:pt x="430" y="154"/>
                    <a:pt x="227" y="444"/>
                  </a:cubicBezTo>
                  <a:lnTo>
                    <a:pt x="179" y="504"/>
                  </a:lnTo>
                  <a:cubicBezTo>
                    <a:pt x="131" y="587"/>
                    <a:pt x="84" y="682"/>
                    <a:pt x="48" y="778"/>
                  </a:cubicBezTo>
                  <a:cubicBezTo>
                    <a:pt x="48" y="801"/>
                    <a:pt x="36" y="825"/>
                    <a:pt x="36" y="837"/>
                  </a:cubicBezTo>
                  <a:cubicBezTo>
                    <a:pt x="24" y="873"/>
                    <a:pt x="24" y="897"/>
                    <a:pt x="12" y="920"/>
                  </a:cubicBezTo>
                  <a:cubicBezTo>
                    <a:pt x="12" y="956"/>
                    <a:pt x="0" y="1004"/>
                    <a:pt x="0" y="1039"/>
                  </a:cubicBezTo>
                  <a:lnTo>
                    <a:pt x="0" y="1111"/>
                  </a:lnTo>
                  <a:cubicBezTo>
                    <a:pt x="0" y="1170"/>
                    <a:pt x="0" y="1230"/>
                    <a:pt x="12" y="1289"/>
                  </a:cubicBezTo>
                  <a:cubicBezTo>
                    <a:pt x="12" y="1313"/>
                    <a:pt x="24" y="1325"/>
                    <a:pt x="24" y="1349"/>
                  </a:cubicBezTo>
                  <a:cubicBezTo>
                    <a:pt x="36" y="1397"/>
                    <a:pt x="48" y="1432"/>
                    <a:pt x="60" y="1468"/>
                  </a:cubicBezTo>
                  <a:cubicBezTo>
                    <a:pt x="72" y="1492"/>
                    <a:pt x="72" y="1516"/>
                    <a:pt x="84" y="1540"/>
                  </a:cubicBezTo>
                  <a:cubicBezTo>
                    <a:pt x="108" y="1575"/>
                    <a:pt x="119" y="1611"/>
                    <a:pt x="143" y="1647"/>
                  </a:cubicBezTo>
                  <a:cubicBezTo>
                    <a:pt x="155" y="1670"/>
                    <a:pt x="167" y="1682"/>
                    <a:pt x="179" y="1706"/>
                  </a:cubicBezTo>
                  <a:cubicBezTo>
                    <a:pt x="203" y="1742"/>
                    <a:pt x="227" y="1778"/>
                    <a:pt x="250" y="1813"/>
                  </a:cubicBezTo>
                  <a:cubicBezTo>
                    <a:pt x="274" y="1825"/>
                    <a:pt x="286" y="1849"/>
                    <a:pt x="298" y="1861"/>
                  </a:cubicBezTo>
                  <a:cubicBezTo>
                    <a:pt x="346" y="1909"/>
                    <a:pt x="393" y="1956"/>
                    <a:pt x="441" y="1992"/>
                  </a:cubicBezTo>
                  <a:lnTo>
                    <a:pt x="1501" y="2730"/>
                  </a:lnTo>
                  <a:lnTo>
                    <a:pt x="2572" y="3492"/>
                  </a:lnTo>
                  <a:cubicBezTo>
                    <a:pt x="2757" y="3622"/>
                    <a:pt x="2969" y="3685"/>
                    <a:pt x="3180" y="3685"/>
                  </a:cubicBezTo>
                  <a:cubicBezTo>
                    <a:pt x="3511" y="3685"/>
                    <a:pt x="3837" y="3529"/>
                    <a:pt x="4048" y="3230"/>
                  </a:cubicBezTo>
                  <a:lnTo>
                    <a:pt x="4084" y="3183"/>
                  </a:lnTo>
                  <a:cubicBezTo>
                    <a:pt x="4120" y="3123"/>
                    <a:pt x="4156" y="3064"/>
                    <a:pt x="4179" y="3004"/>
                  </a:cubicBezTo>
                  <a:cubicBezTo>
                    <a:pt x="4179" y="2992"/>
                    <a:pt x="4191" y="2968"/>
                    <a:pt x="4203" y="2944"/>
                  </a:cubicBezTo>
                  <a:cubicBezTo>
                    <a:pt x="4215" y="2909"/>
                    <a:pt x="4227" y="2873"/>
                    <a:pt x="4239" y="2825"/>
                  </a:cubicBezTo>
                  <a:cubicBezTo>
                    <a:pt x="4239" y="2802"/>
                    <a:pt x="4251" y="2778"/>
                    <a:pt x="4263" y="2754"/>
                  </a:cubicBezTo>
                  <a:cubicBezTo>
                    <a:pt x="4263" y="2718"/>
                    <a:pt x="4275" y="2683"/>
                    <a:pt x="4275" y="2635"/>
                  </a:cubicBezTo>
                  <a:lnTo>
                    <a:pt x="4275" y="2575"/>
                  </a:lnTo>
                  <a:lnTo>
                    <a:pt x="4275" y="2563"/>
                  </a:lnTo>
                  <a:cubicBezTo>
                    <a:pt x="4275" y="2218"/>
                    <a:pt x="4108" y="1897"/>
                    <a:pt x="3822" y="1694"/>
                  </a:cubicBezTo>
                  <a:lnTo>
                    <a:pt x="2775" y="956"/>
                  </a:lnTo>
                  <a:lnTo>
                    <a:pt x="1703" y="194"/>
                  </a:lnTo>
                  <a:cubicBezTo>
                    <a:pt x="1517" y="64"/>
                    <a:pt x="1302" y="1"/>
                    <a:pt x="10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4"/>
            <p:cNvSpPr/>
            <p:nvPr/>
          </p:nvSpPr>
          <p:spPr>
            <a:xfrm rot="931658">
              <a:off x="1693597" y="3678837"/>
              <a:ext cx="228276" cy="213569"/>
            </a:xfrm>
            <a:custGeom>
              <a:rect b="b" l="l" r="r" t="t"/>
              <a:pathLst>
                <a:path extrusionOk="0" h="2730" w="2918">
                  <a:moveTo>
                    <a:pt x="1262" y="0"/>
                  </a:moveTo>
                  <a:lnTo>
                    <a:pt x="0" y="1786"/>
                  </a:lnTo>
                  <a:lnTo>
                    <a:pt x="1060" y="2536"/>
                  </a:lnTo>
                  <a:cubicBezTo>
                    <a:pt x="1246" y="2666"/>
                    <a:pt x="1461" y="2730"/>
                    <a:pt x="1674" y="2730"/>
                  </a:cubicBezTo>
                  <a:cubicBezTo>
                    <a:pt x="2006" y="2730"/>
                    <a:pt x="2333" y="2576"/>
                    <a:pt x="2536" y="2286"/>
                  </a:cubicBezTo>
                  <a:lnTo>
                    <a:pt x="2584" y="2227"/>
                  </a:lnTo>
                  <a:cubicBezTo>
                    <a:pt x="2917" y="1750"/>
                    <a:pt x="2810" y="1096"/>
                    <a:pt x="2334" y="750"/>
                  </a:cubicBezTo>
                  <a:lnTo>
                    <a:pt x="12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4"/>
            <p:cNvSpPr/>
            <p:nvPr/>
          </p:nvSpPr>
          <p:spPr>
            <a:xfrm rot="931658">
              <a:off x="1589396" y="3573260"/>
              <a:ext cx="228276" cy="214586"/>
            </a:xfrm>
            <a:custGeom>
              <a:rect b="b" l="l" r="r" t="t"/>
              <a:pathLst>
                <a:path extrusionOk="0" h="2743" w="2918">
                  <a:moveTo>
                    <a:pt x="1237" y="1"/>
                  </a:moveTo>
                  <a:cubicBezTo>
                    <a:pt x="905" y="1"/>
                    <a:pt x="580" y="154"/>
                    <a:pt x="369" y="444"/>
                  </a:cubicBezTo>
                  <a:lnTo>
                    <a:pt x="334" y="504"/>
                  </a:lnTo>
                  <a:cubicBezTo>
                    <a:pt x="0" y="980"/>
                    <a:pt x="107" y="1647"/>
                    <a:pt x="584" y="1980"/>
                  </a:cubicBezTo>
                  <a:lnTo>
                    <a:pt x="1655" y="2742"/>
                  </a:lnTo>
                  <a:lnTo>
                    <a:pt x="2917" y="956"/>
                  </a:lnTo>
                  <a:lnTo>
                    <a:pt x="1858" y="194"/>
                  </a:lnTo>
                  <a:cubicBezTo>
                    <a:pt x="1667" y="64"/>
                    <a:pt x="1451" y="1"/>
                    <a:pt x="12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4"/>
            <p:cNvSpPr/>
            <p:nvPr/>
          </p:nvSpPr>
          <p:spPr>
            <a:xfrm rot="931658">
              <a:off x="1573105" y="3646881"/>
              <a:ext cx="341945" cy="227572"/>
            </a:xfrm>
            <a:custGeom>
              <a:rect b="b" l="l" r="r" t="t"/>
              <a:pathLst>
                <a:path extrusionOk="0" h="2909" w="4371">
                  <a:moveTo>
                    <a:pt x="156" y="1"/>
                  </a:moveTo>
                  <a:cubicBezTo>
                    <a:pt x="1" y="453"/>
                    <a:pt x="156" y="941"/>
                    <a:pt x="537" y="1215"/>
                  </a:cubicBezTo>
                  <a:lnTo>
                    <a:pt x="1596" y="1965"/>
                  </a:lnTo>
                  <a:lnTo>
                    <a:pt x="1608" y="1977"/>
                  </a:lnTo>
                  <a:lnTo>
                    <a:pt x="2656" y="2715"/>
                  </a:lnTo>
                  <a:cubicBezTo>
                    <a:pt x="2842" y="2845"/>
                    <a:pt x="3057" y="2909"/>
                    <a:pt x="3270" y="2909"/>
                  </a:cubicBezTo>
                  <a:cubicBezTo>
                    <a:pt x="3602" y="2909"/>
                    <a:pt x="3929" y="2755"/>
                    <a:pt x="4132" y="2465"/>
                  </a:cubicBezTo>
                  <a:lnTo>
                    <a:pt x="4180" y="2406"/>
                  </a:lnTo>
                  <a:cubicBezTo>
                    <a:pt x="4311" y="2227"/>
                    <a:pt x="4370" y="2013"/>
                    <a:pt x="4370" y="1787"/>
                  </a:cubicBezTo>
                  <a:lnTo>
                    <a:pt x="4370" y="1787"/>
                  </a:lnTo>
                  <a:cubicBezTo>
                    <a:pt x="4139" y="1890"/>
                    <a:pt x="3866" y="1941"/>
                    <a:pt x="3569" y="1941"/>
                  </a:cubicBezTo>
                  <a:cubicBezTo>
                    <a:pt x="2874" y="1941"/>
                    <a:pt x="2042" y="1662"/>
                    <a:pt x="1275" y="1120"/>
                  </a:cubicBezTo>
                  <a:cubicBezTo>
                    <a:pt x="834" y="810"/>
                    <a:pt x="453" y="441"/>
                    <a:pt x="156"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4"/>
            <p:cNvSpPr/>
            <p:nvPr/>
          </p:nvSpPr>
          <p:spPr>
            <a:xfrm rot="931658">
              <a:off x="1662198" y="3622373"/>
              <a:ext cx="211613" cy="117189"/>
            </a:xfrm>
            <a:custGeom>
              <a:rect b="b" l="l" r="r" t="t"/>
              <a:pathLst>
                <a:path extrusionOk="0" h="1498" w="2705">
                  <a:moveTo>
                    <a:pt x="334" y="0"/>
                  </a:moveTo>
                  <a:cubicBezTo>
                    <a:pt x="232" y="0"/>
                    <a:pt x="160" y="33"/>
                    <a:pt x="134" y="109"/>
                  </a:cubicBezTo>
                  <a:cubicBezTo>
                    <a:pt x="0" y="481"/>
                    <a:pt x="2043" y="1497"/>
                    <a:pt x="2549" y="1497"/>
                  </a:cubicBezTo>
                  <a:cubicBezTo>
                    <a:pt x="2673" y="1497"/>
                    <a:pt x="2704" y="1436"/>
                    <a:pt x="2587" y="1287"/>
                  </a:cubicBezTo>
                  <a:cubicBezTo>
                    <a:pt x="2306" y="926"/>
                    <a:pt x="878" y="0"/>
                    <a:pt x="334" y="0"/>
                  </a:cubicBezTo>
                  <a:close/>
                </a:path>
              </a:pathLst>
            </a:custGeom>
            <a:solidFill>
              <a:srgbClr val="FFFFFF">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4"/>
            <p:cNvSpPr/>
            <p:nvPr/>
          </p:nvSpPr>
          <p:spPr>
            <a:xfrm rot="931658">
              <a:off x="2011880" y="3706805"/>
              <a:ext cx="334513" cy="288279"/>
            </a:xfrm>
            <a:custGeom>
              <a:rect b="b" l="l" r="r" t="t"/>
              <a:pathLst>
                <a:path extrusionOk="0" h="3685" w="4276">
                  <a:moveTo>
                    <a:pt x="1092" y="1"/>
                  </a:moveTo>
                  <a:cubicBezTo>
                    <a:pt x="763" y="1"/>
                    <a:pt x="437" y="154"/>
                    <a:pt x="227" y="444"/>
                  </a:cubicBezTo>
                  <a:lnTo>
                    <a:pt x="191" y="504"/>
                  </a:lnTo>
                  <a:cubicBezTo>
                    <a:pt x="132" y="587"/>
                    <a:pt x="84" y="682"/>
                    <a:pt x="48" y="778"/>
                  </a:cubicBezTo>
                  <a:cubicBezTo>
                    <a:pt x="48" y="801"/>
                    <a:pt x="48" y="825"/>
                    <a:pt x="37" y="837"/>
                  </a:cubicBezTo>
                  <a:cubicBezTo>
                    <a:pt x="37" y="861"/>
                    <a:pt x="25" y="897"/>
                    <a:pt x="13" y="920"/>
                  </a:cubicBezTo>
                  <a:cubicBezTo>
                    <a:pt x="13" y="956"/>
                    <a:pt x="1" y="1004"/>
                    <a:pt x="1" y="1039"/>
                  </a:cubicBezTo>
                  <a:lnTo>
                    <a:pt x="1" y="1111"/>
                  </a:lnTo>
                  <a:cubicBezTo>
                    <a:pt x="1" y="1170"/>
                    <a:pt x="13" y="1230"/>
                    <a:pt x="13" y="1289"/>
                  </a:cubicBezTo>
                  <a:cubicBezTo>
                    <a:pt x="25" y="1313"/>
                    <a:pt x="25" y="1325"/>
                    <a:pt x="37" y="1349"/>
                  </a:cubicBezTo>
                  <a:cubicBezTo>
                    <a:pt x="37" y="1397"/>
                    <a:pt x="48" y="1432"/>
                    <a:pt x="60" y="1468"/>
                  </a:cubicBezTo>
                  <a:lnTo>
                    <a:pt x="84" y="1540"/>
                  </a:lnTo>
                  <a:cubicBezTo>
                    <a:pt x="108" y="1575"/>
                    <a:pt x="120" y="1611"/>
                    <a:pt x="144" y="1647"/>
                  </a:cubicBezTo>
                  <a:cubicBezTo>
                    <a:pt x="156" y="1670"/>
                    <a:pt x="168" y="1682"/>
                    <a:pt x="179" y="1706"/>
                  </a:cubicBezTo>
                  <a:cubicBezTo>
                    <a:pt x="203" y="1742"/>
                    <a:pt x="227" y="1778"/>
                    <a:pt x="263" y="1813"/>
                  </a:cubicBezTo>
                  <a:cubicBezTo>
                    <a:pt x="275" y="1825"/>
                    <a:pt x="287" y="1849"/>
                    <a:pt x="299" y="1861"/>
                  </a:cubicBezTo>
                  <a:cubicBezTo>
                    <a:pt x="346" y="1909"/>
                    <a:pt x="394" y="1956"/>
                    <a:pt x="453" y="1992"/>
                  </a:cubicBezTo>
                  <a:lnTo>
                    <a:pt x="1501" y="2730"/>
                  </a:lnTo>
                  <a:lnTo>
                    <a:pt x="2573" y="3492"/>
                  </a:lnTo>
                  <a:cubicBezTo>
                    <a:pt x="2758" y="3622"/>
                    <a:pt x="2970" y="3685"/>
                    <a:pt x="3180" y="3685"/>
                  </a:cubicBezTo>
                  <a:cubicBezTo>
                    <a:pt x="3511" y="3685"/>
                    <a:pt x="3838" y="3529"/>
                    <a:pt x="4049" y="3230"/>
                  </a:cubicBezTo>
                  <a:lnTo>
                    <a:pt x="4097" y="3183"/>
                  </a:lnTo>
                  <a:cubicBezTo>
                    <a:pt x="4132" y="3123"/>
                    <a:pt x="4156" y="3064"/>
                    <a:pt x="4192" y="3004"/>
                  </a:cubicBezTo>
                  <a:cubicBezTo>
                    <a:pt x="4192" y="2992"/>
                    <a:pt x="4204" y="2968"/>
                    <a:pt x="4204" y="2944"/>
                  </a:cubicBezTo>
                  <a:cubicBezTo>
                    <a:pt x="4228" y="2909"/>
                    <a:pt x="4239" y="2873"/>
                    <a:pt x="4251" y="2825"/>
                  </a:cubicBezTo>
                  <a:cubicBezTo>
                    <a:pt x="4251" y="2802"/>
                    <a:pt x="4263" y="2778"/>
                    <a:pt x="4263" y="2754"/>
                  </a:cubicBezTo>
                  <a:cubicBezTo>
                    <a:pt x="4263" y="2730"/>
                    <a:pt x="4275" y="2683"/>
                    <a:pt x="4275" y="2635"/>
                  </a:cubicBezTo>
                  <a:cubicBezTo>
                    <a:pt x="4275" y="2599"/>
                    <a:pt x="4275" y="2587"/>
                    <a:pt x="4275" y="2575"/>
                  </a:cubicBezTo>
                  <a:lnTo>
                    <a:pt x="4275" y="2563"/>
                  </a:lnTo>
                  <a:cubicBezTo>
                    <a:pt x="4275" y="2218"/>
                    <a:pt x="4109" y="1897"/>
                    <a:pt x="3835" y="1694"/>
                  </a:cubicBezTo>
                  <a:lnTo>
                    <a:pt x="2775" y="956"/>
                  </a:lnTo>
                  <a:lnTo>
                    <a:pt x="1703" y="194"/>
                  </a:lnTo>
                  <a:cubicBezTo>
                    <a:pt x="1517" y="64"/>
                    <a:pt x="1304" y="1"/>
                    <a:pt x="10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4"/>
            <p:cNvSpPr/>
            <p:nvPr/>
          </p:nvSpPr>
          <p:spPr>
            <a:xfrm rot="931658">
              <a:off x="2082133" y="3786794"/>
              <a:ext cx="228276" cy="213569"/>
            </a:xfrm>
            <a:custGeom>
              <a:rect b="b" l="l" r="r" t="t"/>
              <a:pathLst>
                <a:path extrusionOk="0" h="2730" w="2918">
                  <a:moveTo>
                    <a:pt x="1263" y="0"/>
                  </a:moveTo>
                  <a:lnTo>
                    <a:pt x="1" y="1786"/>
                  </a:lnTo>
                  <a:lnTo>
                    <a:pt x="1060" y="2536"/>
                  </a:lnTo>
                  <a:cubicBezTo>
                    <a:pt x="1246" y="2666"/>
                    <a:pt x="1462" y="2730"/>
                    <a:pt x="1675" y="2730"/>
                  </a:cubicBezTo>
                  <a:cubicBezTo>
                    <a:pt x="2007" y="2730"/>
                    <a:pt x="2334" y="2576"/>
                    <a:pt x="2537" y="2286"/>
                  </a:cubicBezTo>
                  <a:lnTo>
                    <a:pt x="2584" y="2227"/>
                  </a:lnTo>
                  <a:cubicBezTo>
                    <a:pt x="2918" y="1750"/>
                    <a:pt x="2799" y="1084"/>
                    <a:pt x="2334" y="750"/>
                  </a:cubicBezTo>
                  <a:lnTo>
                    <a:pt x="1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4"/>
            <p:cNvSpPr/>
            <p:nvPr/>
          </p:nvSpPr>
          <p:spPr>
            <a:xfrm rot="931658">
              <a:off x="1977933" y="3681218"/>
              <a:ext cx="228276" cy="214586"/>
            </a:xfrm>
            <a:custGeom>
              <a:rect b="b" l="l" r="r" t="t"/>
              <a:pathLst>
                <a:path extrusionOk="0" h="2743" w="2918">
                  <a:moveTo>
                    <a:pt x="1238" y="1"/>
                  </a:moveTo>
                  <a:cubicBezTo>
                    <a:pt x="905" y="1"/>
                    <a:pt x="580" y="154"/>
                    <a:pt x="370" y="444"/>
                  </a:cubicBezTo>
                  <a:lnTo>
                    <a:pt x="334" y="504"/>
                  </a:lnTo>
                  <a:cubicBezTo>
                    <a:pt x="1" y="980"/>
                    <a:pt x="108" y="1647"/>
                    <a:pt x="584" y="1980"/>
                  </a:cubicBezTo>
                  <a:lnTo>
                    <a:pt x="1656" y="2742"/>
                  </a:lnTo>
                  <a:lnTo>
                    <a:pt x="2918" y="956"/>
                  </a:lnTo>
                  <a:lnTo>
                    <a:pt x="1858" y="194"/>
                  </a:lnTo>
                  <a:cubicBezTo>
                    <a:pt x="1667" y="64"/>
                    <a:pt x="1451" y="1"/>
                    <a:pt x="1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4"/>
            <p:cNvSpPr/>
            <p:nvPr/>
          </p:nvSpPr>
          <p:spPr>
            <a:xfrm rot="931658">
              <a:off x="1961718" y="3754849"/>
              <a:ext cx="341866" cy="227572"/>
            </a:xfrm>
            <a:custGeom>
              <a:rect b="b" l="l" r="r" t="t"/>
              <a:pathLst>
                <a:path extrusionOk="0" h="2909" w="4370">
                  <a:moveTo>
                    <a:pt x="143" y="1"/>
                  </a:moveTo>
                  <a:cubicBezTo>
                    <a:pt x="0" y="453"/>
                    <a:pt x="155" y="941"/>
                    <a:pt x="536" y="1215"/>
                  </a:cubicBezTo>
                  <a:lnTo>
                    <a:pt x="1584" y="1965"/>
                  </a:lnTo>
                  <a:lnTo>
                    <a:pt x="1608" y="1977"/>
                  </a:lnTo>
                  <a:lnTo>
                    <a:pt x="2655" y="2715"/>
                  </a:lnTo>
                  <a:cubicBezTo>
                    <a:pt x="2841" y="2845"/>
                    <a:pt x="3057" y="2909"/>
                    <a:pt x="3270" y="2909"/>
                  </a:cubicBezTo>
                  <a:cubicBezTo>
                    <a:pt x="3602" y="2909"/>
                    <a:pt x="3929" y="2755"/>
                    <a:pt x="4132" y="2465"/>
                  </a:cubicBezTo>
                  <a:lnTo>
                    <a:pt x="4179" y="2406"/>
                  </a:lnTo>
                  <a:cubicBezTo>
                    <a:pt x="4310" y="2227"/>
                    <a:pt x="4370" y="2013"/>
                    <a:pt x="4370" y="1787"/>
                  </a:cubicBezTo>
                  <a:lnTo>
                    <a:pt x="4370" y="1787"/>
                  </a:lnTo>
                  <a:cubicBezTo>
                    <a:pt x="4138" y="1890"/>
                    <a:pt x="3866" y="1941"/>
                    <a:pt x="3568" y="1941"/>
                  </a:cubicBezTo>
                  <a:cubicBezTo>
                    <a:pt x="2873" y="1941"/>
                    <a:pt x="2041" y="1662"/>
                    <a:pt x="1274" y="1120"/>
                  </a:cubicBezTo>
                  <a:cubicBezTo>
                    <a:pt x="834" y="810"/>
                    <a:pt x="453" y="441"/>
                    <a:pt x="143"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4"/>
            <p:cNvSpPr/>
            <p:nvPr/>
          </p:nvSpPr>
          <p:spPr>
            <a:xfrm rot="931658">
              <a:off x="2050737" y="3730310"/>
              <a:ext cx="211456" cy="117189"/>
            </a:xfrm>
            <a:custGeom>
              <a:rect b="b" l="l" r="r" t="t"/>
              <a:pathLst>
                <a:path extrusionOk="0" h="1498" w="2703">
                  <a:moveTo>
                    <a:pt x="334" y="0"/>
                  </a:moveTo>
                  <a:cubicBezTo>
                    <a:pt x="232" y="0"/>
                    <a:pt x="161" y="33"/>
                    <a:pt x="134" y="109"/>
                  </a:cubicBezTo>
                  <a:cubicBezTo>
                    <a:pt x="1" y="481"/>
                    <a:pt x="2036" y="1497"/>
                    <a:pt x="2544" y="1497"/>
                  </a:cubicBezTo>
                  <a:cubicBezTo>
                    <a:pt x="2670" y="1497"/>
                    <a:pt x="2703" y="1436"/>
                    <a:pt x="2587" y="1287"/>
                  </a:cubicBezTo>
                  <a:cubicBezTo>
                    <a:pt x="2307" y="926"/>
                    <a:pt x="879" y="0"/>
                    <a:pt x="334" y="0"/>
                  </a:cubicBezTo>
                  <a:close/>
                </a:path>
              </a:pathLst>
            </a:custGeom>
            <a:solidFill>
              <a:srgbClr val="FFFFFF">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4"/>
            <p:cNvSpPr/>
            <p:nvPr/>
          </p:nvSpPr>
          <p:spPr>
            <a:xfrm rot="931658">
              <a:off x="2400493" y="3814773"/>
              <a:ext cx="334435" cy="288279"/>
            </a:xfrm>
            <a:custGeom>
              <a:rect b="b" l="l" r="r" t="t"/>
              <a:pathLst>
                <a:path extrusionOk="0" h="3685" w="4275">
                  <a:moveTo>
                    <a:pt x="1092" y="1"/>
                  </a:moveTo>
                  <a:cubicBezTo>
                    <a:pt x="762" y="1"/>
                    <a:pt x="437" y="154"/>
                    <a:pt x="226" y="444"/>
                  </a:cubicBezTo>
                  <a:lnTo>
                    <a:pt x="191" y="504"/>
                  </a:lnTo>
                  <a:cubicBezTo>
                    <a:pt x="131" y="587"/>
                    <a:pt x="84" y="682"/>
                    <a:pt x="48" y="778"/>
                  </a:cubicBezTo>
                  <a:cubicBezTo>
                    <a:pt x="48" y="801"/>
                    <a:pt x="48" y="825"/>
                    <a:pt x="36" y="837"/>
                  </a:cubicBezTo>
                  <a:cubicBezTo>
                    <a:pt x="36" y="861"/>
                    <a:pt x="24" y="897"/>
                    <a:pt x="12" y="920"/>
                  </a:cubicBezTo>
                  <a:cubicBezTo>
                    <a:pt x="12" y="956"/>
                    <a:pt x="0" y="1004"/>
                    <a:pt x="0" y="1039"/>
                  </a:cubicBezTo>
                  <a:lnTo>
                    <a:pt x="0" y="1111"/>
                  </a:lnTo>
                  <a:cubicBezTo>
                    <a:pt x="0" y="1170"/>
                    <a:pt x="12" y="1230"/>
                    <a:pt x="12" y="1289"/>
                  </a:cubicBezTo>
                  <a:cubicBezTo>
                    <a:pt x="24" y="1313"/>
                    <a:pt x="24" y="1325"/>
                    <a:pt x="36" y="1349"/>
                  </a:cubicBezTo>
                  <a:cubicBezTo>
                    <a:pt x="36" y="1397"/>
                    <a:pt x="48" y="1432"/>
                    <a:pt x="60" y="1468"/>
                  </a:cubicBezTo>
                  <a:cubicBezTo>
                    <a:pt x="72" y="1492"/>
                    <a:pt x="84" y="1516"/>
                    <a:pt x="84" y="1540"/>
                  </a:cubicBezTo>
                  <a:cubicBezTo>
                    <a:pt x="107" y="1575"/>
                    <a:pt x="119" y="1611"/>
                    <a:pt x="143" y="1647"/>
                  </a:cubicBezTo>
                  <a:cubicBezTo>
                    <a:pt x="155" y="1670"/>
                    <a:pt x="167" y="1682"/>
                    <a:pt x="179" y="1706"/>
                  </a:cubicBezTo>
                  <a:cubicBezTo>
                    <a:pt x="203" y="1742"/>
                    <a:pt x="226" y="1778"/>
                    <a:pt x="262" y="1813"/>
                  </a:cubicBezTo>
                  <a:cubicBezTo>
                    <a:pt x="274" y="1825"/>
                    <a:pt x="286" y="1849"/>
                    <a:pt x="298" y="1861"/>
                  </a:cubicBezTo>
                  <a:cubicBezTo>
                    <a:pt x="346" y="1909"/>
                    <a:pt x="393" y="1956"/>
                    <a:pt x="453" y="1992"/>
                  </a:cubicBezTo>
                  <a:lnTo>
                    <a:pt x="1500" y="2730"/>
                  </a:lnTo>
                  <a:lnTo>
                    <a:pt x="2572" y="3492"/>
                  </a:lnTo>
                  <a:cubicBezTo>
                    <a:pt x="2757" y="3622"/>
                    <a:pt x="2969" y="3685"/>
                    <a:pt x="3179" y="3685"/>
                  </a:cubicBezTo>
                  <a:cubicBezTo>
                    <a:pt x="3510" y="3685"/>
                    <a:pt x="3837" y="3529"/>
                    <a:pt x="4048" y="3230"/>
                  </a:cubicBezTo>
                  <a:lnTo>
                    <a:pt x="4096" y="3183"/>
                  </a:lnTo>
                  <a:cubicBezTo>
                    <a:pt x="4132" y="3123"/>
                    <a:pt x="4156" y="3064"/>
                    <a:pt x="4191" y="3004"/>
                  </a:cubicBezTo>
                  <a:cubicBezTo>
                    <a:pt x="4191" y="2992"/>
                    <a:pt x="4203" y="2968"/>
                    <a:pt x="4203" y="2944"/>
                  </a:cubicBezTo>
                  <a:cubicBezTo>
                    <a:pt x="4227" y="2909"/>
                    <a:pt x="4239" y="2873"/>
                    <a:pt x="4251" y="2825"/>
                  </a:cubicBezTo>
                  <a:cubicBezTo>
                    <a:pt x="4251" y="2802"/>
                    <a:pt x="4263" y="2778"/>
                    <a:pt x="4263" y="2754"/>
                  </a:cubicBezTo>
                  <a:cubicBezTo>
                    <a:pt x="4263" y="2730"/>
                    <a:pt x="4275" y="2683"/>
                    <a:pt x="4275" y="2635"/>
                  </a:cubicBezTo>
                  <a:cubicBezTo>
                    <a:pt x="4275" y="2599"/>
                    <a:pt x="4275" y="2587"/>
                    <a:pt x="4275" y="2575"/>
                  </a:cubicBezTo>
                  <a:lnTo>
                    <a:pt x="4275" y="2563"/>
                  </a:lnTo>
                  <a:cubicBezTo>
                    <a:pt x="4275" y="2218"/>
                    <a:pt x="4108" y="1897"/>
                    <a:pt x="3834" y="1694"/>
                  </a:cubicBezTo>
                  <a:lnTo>
                    <a:pt x="2774" y="956"/>
                  </a:lnTo>
                  <a:lnTo>
                    <a:pt x="1703" y="194"/>
                  </a:lnTo>
                  <a:cubicBezTo>
                    <a:pt x="1517" y="64"/>
                    <a:pt x="1303" y="1"/>
                    <a:pt x="10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4"/>
            <p:cNvSpPr/>
            <p:nvPr/>
          </p:nvSpPr>
          <p:spPr>
            <a:xfrm rot="931658">
              <a:off x="2470745" y="3894773"/>
              <a:ext cx="228276" cy="213569"/>
            </a:xfrm>
            <a:custGeom>
              <a:rect b="b" l="l" r="r" t="t"/>
              <a:pathLst>
                <a:path extrusionOk="0" h="2730" w="2918">
                  <a:moveTo>
                    <a:pt x="1262" y="0"/>
                  </a:moveTo>
                  <a:lnTo>
                    <a:pt x="0" y="1786"/>
                  </a:lnTo>
                  <a:lnTo>
                    <a:pt x="1060" y="2536"/>
                  </a:lnTo>
                  <a:cubicBezTo>
                    <a:pt x="1246" y="2666"/>
                    <a:pt x="1461" y="2730"/>
                    <a:pt x="1674" y="2730"/>
                  </a:cubicBezTo>
                  <a:cubicBezTo>
                    <a:pt x="2006" y="2730"/>
                    <a:pt x="2333" y="2576"/>
                    <a:pt x="2536" y="2286"/>
                  </a:cubicBezTo>
                  <a:lnTo>
                    <a:pt x="2584" y="2227"/>
                  </a:lnTo>
                  <a:cubicBezTo>
                    <a:pt x="2917" y="1750"/>
                    <a:pt x="2798" y="1084"/>
                    <a:pt x="2334" y="750"/>
                  </a:cubicBezTo>
                  <a:lnTo>
                    <a:pt x="12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4"/>
            <p:cNvSpPr/>
            <p:nvPr/>
          </p:nvSpPr>
          <p:spPr>
            <a:xfrm rot="931658">
              <a:off x="2366545" y="3789196"/>
              <a:ext cx="228276" cy="214586"/>
            </a:xfrm>
            <a:custGeom>
              <a:rect b="b" l="l" r="r" t="t"/>
              <a:pathLst>
                <a:path extrusionOk="0" h="2743" w="2918">
                  <a:moveTo>
                    <a:pt x="1237" y="1"/>
                  </a:moveTo>
                  <a:cubicBezTo>
                    <a:pt x="905" y="1"/>
                    <a:pt x="579" y="154"/>
                    <a:pt x="369" y="444"/>
                  </a:cubicBezTo>
                  <a:lnTo>
                    <a:pt x="333" y="504"/>
                  </a:lnTo>
                  <a:cubicBezTo>
                    <a:pt x="0" y="980"/>
                    <a:pt x="107" y="1647"/>
                    <a:pt x="583" y="1980"/>
                  </a:cubicBezTo>
                  <a:lnTo>
                    <a:pt x="1655" y="2742"/>
                  </a:lnTo>
                  <a:lnTo>
                    <a:pt x="2917" y="956"/>
                  </a:lnTo>
                  <a:lnTo>
                    <a:pt x="1857" y="194"/>
                  </a:lnTo>
                  <a:cubicBezTo>
                    <a:pt x="1667" y="64"/>
                    <a:pt x="1450" y="1"/>
                    <a:pt x="12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4"/>
            <p:cNvSpPr/>
            <p:nvPr/>
          </p:nvSpPr>
          <p:spPr>
            <a:xfrm rot="931658">
              <a:off x="2350253" y="3862817"/>
              <a:ext cx="341945" cy="227572"/>
            </a:xfrm>
            <a:custGeom>
              <a:rect b="b" l="l" r="r" t="t"/>
              <a:pathLst>
                <a:path extrusionOk="0" h="2909" w="4371">
                  <a:moveTo>
                    <a:pt x="144" y="1"/>
                  </a:moveTo>
                  <a:lnTo>
                    <a:pt x="144" y="1"/>
                  </a:lnTo>
                  <a:cubicBezTo>
                    <a:pt x="1" y="453"/>
                    <a:pt x="155" y="941"/>
                    <a:pt x="536" y="1215"/>
                  </a:cubicBezTo>
                  <a:lnTo>
                    <a:pt x="1596" y="1965"/>
                  </a:lnTo>
                  <a:lnTo>
                    <a:pt x="1608" y="1977"/>
                  </a:lnTo>
                  <a:lnTo>
                    <a:pt x="2656" y="2715"/>
                  </a:lnTo>
                  <a:cubicBezTo>
                    <a:pt x="2842" y="2845"/>
                    <a:pt x="3057" y="2909"/>
                    <a:pt x="3270" y="2909"/>
                  </a:cubicBezTo>
                  <a:cubicBezTo>
                    <a:pt x="3602" y="2909"/>
                    <a:pt x="3929" y="2755"/>
                    <a:pt x="4132" y="2465"/>
                  </a:cubicBezTo>
                  <a:lnTo>
                    <a:pt x="4180" y="2406"/>
                  </a:lnTo>
                  <a:cubicBezTo>
                    <a:pt x="4311" y="2227"/>
                    <a:pt x="4370" y="2013"/>
                    <a:pt x="4370" y="1787"/>
                  </a:cubicBezTo>
                  <a:lnTo>
                    <a:pt x="4370" y="1787"/>
                  </a:lnTo>
                  <a:cubicBezTo>
                    <a:pt x="4138" y="1890"/>
                    <a:pt x="3866" y="1941"/>
                    <a:pt x="3569" y="1941"/>
                  </a:cubicBezTo>
                  <a:cubicBezTo>
                    <a:pt x="2873" y="1941"/>
                    <a:pt x="2042" y="1662"/>
                    <a:pt x="1275" y="1120"/>
                  </a:cubicBezTo>
                  <a:cubicBezTo>
                    <a:pt x="834" y="810"/>
                    <a:pt x="453" y="441"/>
                    <a:pt x="144"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4"/>
            <p:cNvSpPr/>
            <p:nvPr/>
          </p:nvSpPr>
          <p:spPr>
            <a:xfrm rot="931658">
              <a:off x="2439351" y="3838278"/>
              <a:ext cx="211378" cy="117189"/>
            </a:xfrm>
            <a:custGeom>
              <a:rect b="b" l="l" r="r" t="t"/>
              <a:pathLst>
                <a:path extrusionOk="0" h="1498" w="2702">
                  <a:moveTo>
                    <a:pt x="334" y="0"/>
                  </a:moveTo>
                  <a:cubicBezTo>
                    <a:pt x="231" y="0"/>
                    <a:pt x="160" y="33"/>
                    <a:pt x="134" y="109"/>
                  </a:cubicBezTo>
                  <a:cubicBezTo>
                    <a:pt x="0" y="481"/>
                    <a:pt x="2035" y="1497"/>
                    <a:pt x="2544" y="1497"/>
                  </a:cubicBezTo>
                  <a:cubicBezTo>
                    <a:pt x="2669" y="1497"/>
                    <a:pt x="2702" y="1436"/>
                    <a:pt x="2587" y="1287"/>
                  </a:cubicBezTo>
                  <a:cubicBezTo>
                    <a:pt x="2306" y="926"/>
                    <a:pt x="878" y="0"/>
                    <a:pt x="334" y="0"/>
                  </a:cubicBezTo>
                  <a:close/>
                </a:path>
              </a:pathLst>
            </a:custGeom>
            <a:solidFill>
              <a:srgbClr val="FFFFFF">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4"/>
            <p:cNvSpPr/>
            <p:nvPr/>
          </p:nvSpPr>
          <p:spPr>
            <a:xfrm rot="931658">
              <a:off x="2789030" y="3922731"/>
              <a:ext cx="334435" cy="288279"/>
            </a:xfrm>
            <a:custGeom>
              <a:rect b="b" l="l" r="r" t="t"/>
              <a:pathLst>
                <a:path extrusionOk="0" h="3685" w="4275">
                  <a:moveTo>
                    <a:pt x="1092" y="1"/>
                  </a:moveTo>
                  <a:cubicBezTo>
                    <a:pt x="763" y="1"/>
                    <a:pt x="437" y="154"/>
                    <a:pt x="227" y="444"/>
                  </a:cubicBezTo>
                  <a:lnTo>
                    <a:pt x="191" y="504"/>
                  </a:lnTo>
                  <a:cubicBezTo>
                    <a:pt x="132" y="587"/>
                    <a:pt x="84" y="682"/>
                    <a:pt x="48" y="778"/>
                  </a:cubicBezTo>
                  <a:cubicBezTo>
                    <a:pt x="48" y="801"/>
                    <a:pt x="48" y="825"/>
                    <a:pt x="36" y="837"/>
                  </a:cubicBezTo>
                  <a:cubicBezTo>
                    <a:pt x="36" y="861"/>
                    <a:pt x="24" y="897"/>
                    <a:pt x="13" y="920"/>
                  </a:cubicBezTo>
                  <a:cubicBezTo>
                    <a:pt x="13" y="956"/>
                    <a:pt x="1" y="1004"/>
                    <a:pt x="1" y="1039"/>
                  </a:cubicBezTo>
                  <a:cubicBezTo>
                    <a:pt x="1" y="1063"/>
                    <a:pt x="1" y="1087"/>
                    <a:pt x="1" y="1111"/>
                  </a:cubicBezTo>
                  <a:cubicBezTo>
                    <a:pt x="1" y="1170"/>
                    <a:pt x="13" y="1230"/>
                    <a:pt x="13" y="1289"/>
                  </a:cubicBezTo>
                  <a:cubicBezTo>
                    <a:pt x="13" y="1313"/>
                    <a:pt x="24" y="1325"/>
                    <a:pt x="24" y="1349"/>
                  </a:cubicBezTo>
                  <a:cubicBezTo>
                    <a:pt x="36" y="1397"/>
                    <a:pt x="48" y="1432"/>
                    <a:pt x="60" y="1468"/>
                  </a:cubicBezTo>
                  <a:cubicBezTo>
                    <a:pt x="60" y="1492"/>
                    <a:pt x="84" y="1516"/>
                    <a:pt x="84" y="1540"/>
                  </a:cubicBezTo>
                  <a:cubicBezTo>
                    <a:pt x="108" y="1575"/>
                    <a:pt x="120" y="1611"/>
                    <a:pt x="144" y="1647"/>
                  </a:cubicBezTo>
                  <a:cubicBezTo>
                    <a:pt x="155" y="1670"/>
                    <a:pt x="167" y="1682"/>
                    <a:pt x="179" y="1706"/>
                  </a:cubicBezTo>
                  <a:cubicBezTo>
                    <a:pt x="203" y="1742"/>
                    <a:pt x="227" y="1778"/>
                    <a:pt x="263" y="1813"/>
                  </a:cubicBezTo>
                  <a:cubicBezTo>
                    <a:pt x="275" y="1825"/>
                    <a:pt x="286" y="1849"/>
                    <a:pt x="298" y="1861"/>
                  </a:cubicBezTo>
                  <a:cubicBezTo>
                    <a:pt x="346" y="1909"/>
                    <a:pt x="394" y="1956"/>
                    <a:pt x="453" y="1992"/>
                  </a:cubicBezTo>
                  <a:lnTo>
                    <a:pt x="1501" y="2730"/>
                  </a:lnTo>
                  <a:lnTo>
                    <a:pt x="2572" y="3492"/>
                  </a:lnTo>
                  <a:cubicBezTo>
                    <a:pt x="2757" y="3622"/>
                    <a:pt x="2970" y="3685"/>
                    <a:pt x="3180" y="3685"/>
                  </a:cubicBezTo>
                  <a:cubicBezTo>
                    <a:pt x="3511" y="3685"/>
                    <a:pt x="3838" y="3529"/>
                    <a:pt x="4049" y="3230"/>
                  </a:cubicBezTo>
                  <a:lnTo>
                    <a:pt x="4096" y="3183"/>
                  </a:lnTo>
                  <a:cubicBezTo>
                    <a:pt x="4132" y="3123"/>
                    <a:pt x="4156" y="3064"/>
                    <a:pt x="4192" y="3004"/>
                  </a:cubicBezTo>
                  <a:cubicBezTo>
                    <a:pt x="4192" y="2992"/>
                    <a:pt x="4204" y="2968"/>
                    <a:pt x="4204" y="2944"/>
                  </a:cubicBezTo>
                  <a:cubicBezTo>
                    <a:pt x="4227" y="2909"/>
                    <a:pt x="4239" y="2873"/>
                    <a:pt x="4251" y="2825"/>
                  </a:cubicBezTo>
                  <a:cubicBezTo>
                    <a:pt x="4251" y="2802"/>
                    <a:pt x="4263" y="2778"/>
                    <a:pt x="4263" y="2754"/>
                  </a:cubicBezTo>
                  <a:cubicBezTo>
                    <a:pt x="4263" y="2730"/>
                    <a:pt x="4275" y="2683"/>
                    <a:pt x="4275" y="2635"/>
                  </a:cubicBezTo>
                  <a:cubicBezTo>
                    <a:pt x="4275" y="2599"/>
                    <a:pt x="4275" y="2587"/>
                    <a:pt x="4275" y="2575"/>
                  </a:cubicBezTo>
                  <a:lnTo>
                    <a:pt x="4275" y="2563"/>
                  </a:lnTo>
                  <a:cubicBezTo>
                    <a:pt x="4275" y="2218"/>
                    <a:pt x="4108" y="1897"/>
                    <a:pt x="3834" y="1694"/>
                  </a:cubicBezTo>
                  <a:lnTo>
                    <a:pt x="2775" y="956"/>
                  </a:lnTo>
                  <a:lnTo>
                    <a:pt x="1703" y="194"/>
                  </a:lnTo>
                  <a:cubicBezTo>
                    <a:pt x="1517" y="64"/>
                    <a:pt x="1304" y="1"/>
                    <a:pt x="10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4"/>
            <p:cNvSpPr/>
            <p:nvPr/>
          </p:nvSpPr>
          <p:spPr>
            <a:xfrm rot="931658">
              <a:off x="2859282" y="4002731"/>
              <a:ext cx="228276" cy="213569"/>
            </a:xfrm>
            <a:custGeom>
              <a:rect b="b" l="l" r="r" t="t"/>
              <a:pathLst>
                <a:path extrusionOk="0" h="2730" w="2918">
                  <a:moveTo>
                    <a:pt x="1263" y="0"/>
                  </a:moveTo>
                  <a:lnTo>
                    <a:pt x="1" y="1786"/>
                  </a:lnTo>
                  <a:lnTo>
                    <a:pt x="1060" y="2536"/>
                  </a:lnTo>
                  <a:cubicBezTo>
                    <a:pt x="1246" y="2666"/>
                    <a:pt x="1461" y="2730"/>
                    <a:pt x="1674" y="2730"/>
                  </a:cubicBezTo>
                  <a:cubicBezTo>
                    <a:pt x="2007" y="2730"/>
                    <a:pt x="2333" y="2576"/>
                    <a:pt x="2537" y="2286"/>
                  </a:cubicBezTo>
                  <a:lnTo>
                    <a:pt x="2584" y="2227"/>
                  </a:lnTo>
                  <a:cubicBezTo>
                    <a:pt x="2918" y="1750"/>
                    <a:pt x="2798" y="1084"/>
                    <a:pt x="2334" y="750"/>
                  </a:cubicBezTo>
                  <a:lnTo>
                    <a:pt x="1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4"/>
            <p:cNvSpPr/>
            <p:nvPr/>
          </p:nvSpPr>
          <p:spPr>
            <a:xfrm rot="931658">
              <a:off x="2755081" y="3897154"/>
              <a:ext cx="228276" cy="214586"/>
            </a:xfrm>
            <a:custGeom>
              <a:rect b="b" l="l" r="r" t="t"/>
              <a:pathLst>
                <a:path extrusionOk="0" h="2743" w="2918">
                  <a:moveTo>
                    <a:pt x="1238" y="1"/>
                  </a:moveTo>
                  <a:cubicBezTo>
                    <a:pt x="905" y="1"/>
                    <a:pt x="580" y="154"/>
                    <a:pt x="370" y="444"/>
                  </a:cubicBezTo>
                  <a:lnTo>
                    <a:pt x="334" y="504"/>
                  </a:lnTo>
                  <a:cubicBezTo>
                    <a:pt x="0" y="980"/>
                    <a:pt x="108" y="1647"/>
                    <a:pt x="584" y="1980"/>
                  </a:cubicBezTo>
                  <a:lnTo>
                    <a:pt x="1655" y="2742"/>
                  </a:lnTo>
                  <a:lnTo>
                    <a:pt x="2917" y="956"/>
                  </a:lnTo>
                  <a:lnTo>
                    <a:pt x="1858" y="194"/>
                  </a:lnTo>
                  <a:cubicBezTo>
                    <a:pt x="1667" y="64"/>
                    <a:pt x="1451" y="1"/>
                    <a:pt x="1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4"/>
            <p:cNvSpPr/>
            <p:nvPr/>
          </p:nvSpPr>
          <p:spPr>
            <a:xfrm rot="931658">
              <a:off x="2738867" y="3970785"/>
              <a:ext cx="341866" cy="227572"/>
            </a:xfrm>
            <a:custGeom>
              <a:rect b="b" l="l" r="r" t="t"/>
              <a:pathLst>
                <a:path extrusionOk="0" h="2909" w="4370">
                  <a:moveTo>
                    <a:pt x="143" y="1"/>
                  </a:moveTo>
                  <a:lnTo>
                    <a:pt x="143" y="1"/>
                  </a:lnTo>
                  <a:cubicBezTo>
                    <a:pt x="0" y="453"/>
                    <a:pt x="155" y="941"/>
                    <a:pt x="536" y="1215"/>
                  </a:cubicBezTo>
                  <a:lnTo>
                    <a:pt x="1596" y="1965"/>
                  </a:lnTo>
                  <a:lnTo>
                    <a:pt x="1607" y="1977"/>
                  </a:lnTo>
                  <a:lnTo>
                    <a:pt x="2655" y="2715"/>
                  </a:lnTo>
                  <a:cubicBezTo>
                    <a:pt x="2841" y="2845"/>
                    <a:pt x="3056" y="2909"/>
                    <a:pt x="3269" y="2909"/>
                  </a:cubicBezTo>
                  <a:cubicBezTo>
                    <a:pt x="3602" y="2909"/>
                    <a:pt x="3928" y="2755"/>
                    <a:pt x="4132" y="2465"/>
                  </a:cubicBezTo>
                  <a:lnTo>
                    <a:pt x="4179" y="2406"/>
                  </a:lnTo>
                  <a:cubicBezTo>
                    <a:pt x="4310" y="2227"/>
                    <a:pt x="4370" y="2013"/>
                    <a:pt x="4370" y="1787"/>
                  </a:cubicBezTo>
                  <a:lnTo>
                    <a:pt x="4370" y="1787"/>
                  </a:lnTo>
                  <a:cubicBezTo>
                    <a:pt x="4138" y="1890"/>
                    <a:pt x="3865" y="1941"/>
                    <a:pt x="3568" y="1941"/>
                  </a:cubicBezTo>
                  <a:cubicBezTo>
                    <a:pt x="2873" y="1941"/>
                    <a:pt x="2041" y="1662"/>
                    <a:pt x="1274" y="1120"/>
                  </a:cubicBezTo>
                  <a:cubicBezTo>
                    <a:pt x="834" y="810"/>
                    <a:pt x="453" y="441"/>
                    <a:pt x="143"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4"/>
            <p:cNvSpPr/>
            <p:nvPr/>
          </p:nvSpPr>
          <p:spPr>
            <a:xfrm rot="931658">
              <a:off x="2827873" y="3946340"/>
              <a:ext cx="212161" cy="117189"/>
            </a:xfrm>
            <a:custGeom>
              <a:rect b="b" l="l" r="r" t="t"/>
              <a:pathLst>
                <a:path extrusionOk="0" h="1498" w="2712">
                  <a:moveTo>
                    <a:pt x="334" y="0"/>
                  </a:moveTo>
                  <a:cubicBezTo>
                    <a:pt x="232" y="0"/>
                    <a:pt x="161" y="33"/>
                    <a:pt x="134" y="109"/>
                  </a:cubicBezTo>
                  <a:cubicBezTo>
                    <a:pt x="1" y="481"/>
                    <a:pt x="2036" y="1497"/>
                    <a:pt x="2550" y="1497"/>
                  </a:cubicBezTo>
                  <a:cubicBezTo>
                    <a:pt x="2677" y="1497"/>
                    <a:pt x="2712" y="1436"/>
                    <a:pt x="2599" y="1287"/>
                  </a:cubicBezTo>
                  <a:cubicBezTo>
                    <a:pt x="2308" y="926"/>
                    <a:pt x="879" y="0"/>
                    <a:pt x="334" y="0"/>
                  </a:cubicBezTo>
                  <a:close/>
                </a:path>
              </a:pathLst>
            </a:custGeom>
            <a:solidFill>
              <a:srgbClr val="FFFFFF">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4"/>
            <p:cNvSpPr/>
            <p:nvPr/>
          </p:nvSpPr>
          <p:spPr>
            <a:xfrm rot="931658">
              <a:off x="1491831" y="4075657"/>
              <a:ext cx="334435" cy="288279"/>
            </a:xfrm>
            <a:custGeom>
              <a:rect b="b" l="l" r="r" t="t"/>
              <a:pathLst>
                <a:path extrusionOk="0" h="3685" w="4275">
                  <a:moveTo>
                    <a:pt x="1089" y="0"/>
                  </a:moveTo>
                  <a:cubicBezTo>
                    <a:pt x="757" y="0"/>
                    <a:pt x="430" y="153"/>
                    <a:pt x="227" y="443"/>
                  </a:cubicBezTo>
                  <a:lnTo>
                    <a:pt x="179" y="503"/>
                  </a:lnTo>
                  <a:cubicBezTo>
                    <a:pt x="131" y="586"/>
                    <a:pt x="84" y="681"/>
                    <a:pt x="48" y="777"/>
                  </a:cubicBezTo>
                  <a:cubicBezTo>
                    <a:pt x="48" y="801"/>
                    <a:pt x="36" y="824"/>
                    <a:pt x="36" y="848"/>
                  </a:cubicBezTo>
                  <a:cubicBezTo>
                    <a:pt x="24" y="872"/>
                    <a:pt x="24" y="896"/>
                    <a:pt x="12" y="920"/>
                  </a:cubicBezTo>
                  <a:cubicBezTo>
                    <a:pt x="12" y="967"/>
                    <a:pt x="0" y="1003"/>
                    <a:pt x="0" y="1051"/>
                  </a:cubicBezTo>
                  <a:lnTo>
                    <a:pt x="0" y="1110"/>
                  </a:lnTo>
                  <a:cubicBezTo>
                    <a:pt x="0" y="1170"/>
                    <a:pt x="0" y="1229"/>
                    <a:pt x="12" y="1289"/>
                  </a:cubicBezTo>
                  <a:cubicBezTo>
                    <a:pt x="12" y="1313"/>
                    <a:pt x="24" y="1336"/>
                    <a:pt x="24" y="1360"/>
                  </a:cubicBezTo>
                  <a:cubicBezTo>
                    <a:pt x="36" y="1396"/>
                    <a:pt x="48" y="1432"/>
                    <a:pt x="60" y="1479"/>
                  </a:cubicBezTo>
                  <a:cubicBezTo>
                    <a:pt x="72" y="1491"/>
                    <a:pt x="72" y="1515"/>
                    <a:pt x="84" y="1539"/>
                  </a:cubicBezTo>
                  <a:cubicBezTo>
                    <a:pt x="108" y="1574"/>
                    <a:pt x="119" y="1610"/>
                    <a:pt x="143" y="1646"/>
                  </a:cubicBezTo>
                  <a:cubicBezTo>
                    <a:pt x="155" y="1670"/>
                    <a:pt x="167" y="1694"/>
                    <a:pt x="179" y="1705"/>
                  </a:cubicBezTo>
                  <a:cubicBezTo>
                    <a:pt x="203" y="1741"/>
                    <a:pt x="227" y="1777"/>
                    <a:pt x="250" y="1813"/>
                  </a:cubicBezTo>
                  <a:cubicBezTo>
                    <a:pt x="274" y="1824"/>
                    <a:pt x="286" y="1848"/>
                    <a:pt x="298" y="1860"/>
                  </a:cubicBezTo>
                  <a:cubicBezTo>
                    <a:pt x="346" y="1908"/>
                    <a:pt x="393" y="1955"/>
                    <a:pt x="441" y="1991"/>
                  </a:cubicBezTo>
                  <a:lnTo>
                    <a:pt x="1501" y="2741"/>
                  </a:lnTo>
                  <a:lnTo>
                    <a:pt x="2572" y="3491"/>
                  </a:lnTo>
                  <a:cubicBezTo>
                    <a:pt x="2758" y="3622"/>
                    <a:pt x="2972" y="3685"/>
                    <a:pt x="3183" y="3685"/>
                  </a:cubicBezTo>
                  <a:cubicBezTo>
                    <a:pt x="3513" y="3685"/>
                    <a:pt x="3838" y="3531"/>
                    <a:pt x="4048" y="3241"/>
                  </a:cubicBezTo>
                  <a:lnTo>
                    <a:pt x="4084" y="3182"/>
                  </a:lnTo>
                  <a:cubicBezTo>
                    <a:pt x="4120" y="3122"/>
                    <a:pt x="4156" y="3075"/>
                    <a:pt x="4179" y="3015"/>
                  </a:cubicBezTo>
                  <a:cubicBezTo>
                    <a:pt x="4179" y="2991"/>
                    <a:pt x="4191" y="2967"/>
                    <a:pt x="4203" y="2956"/>
                  </a:cubicBezTo>
                  <a:cubicBezTo>
                    <a:pt x="4215" y="2908"/>
                    <a:pt x="4227" y="2872"/>
                    <a:pt x="4239" y="2836"/>
                  </a:cubicBezTo>
                  <a:cubicBezTo>
                    <a:pt x="4239" y="2813"/>
                    <a:pt x="4251" y="2789"/>
                    <a:pt x="4263" y="2765"/>
                  </a:cubicBezTo>
                  <a:cubicBezTo>
                    <a:pt x="4263" y="2717"/>
                    <a:pt x="4275" y="2682"/>
                    <a:pt x="4275" y="2646"/>
                  </a:cubicBezTo>
                  <a:lnTo>
                    <a:pt x="4275" y="2575"/>
                  </a:lnTo>
                  <a:lnTo>
                    <a:pt x="4275" y="2563"/>
                  </a:lnTo>
                  <a:cubicBezTo>
                    <a:pt x="4275" y="2217"/>
                    <a:pt x="4108" y="1896"/>
                    <a:pt x="3822" y="1694"/>
                  </a:cubicBezTo>
                  <a:lnTo>
                    <a:pt x="2775" y="955"/>
                  </a:lnTo>
                  <a:lnTo>
                    <a:pt x="1703" y="193"/>
                  </a:lnTo>
                  <a:cubicBezTo>
                    <a:pt x="1517" y="63"/>
                    <a:pt x="1302" y="0"/>
                    <a:pt x="10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4"/>
            <p:cNvSpPr/>
            <p:nvPr/>
          </p:nvSpPr>
          <p:spPr>
            <a:xfrm rot="931658">
              <a:off x="1561147" y="4155324"/>
              <a:ext cx="228276" cy="213960"/>
            </a:xfrm>
            <a:custGeom>
              <a:rect b="b" l="l" r="r" t="t"/>
              <a:pathLst>
                <a:path extrusionOk="0" h="2735" w="2918">
                  <a:moveTo>
                    <a:pt x="1262" y="0"/>
                  </a:moveTo>
                  <a:lnTo>
                    <a:pt x="0" y="1786"/>
                  </a:lnTo>
                  <a:lnTo>
                    <a:pt x="1060" y="2536"/>
                  </a:lnTo>
                  <a:cubicBezTo>
                    <a:pt x="1245" y="2671"/>
                    <a:pt x="1460" y="2735"/>
                    <a:pt x="1672" y="2735"/>
                  </a:cubicBezTo>
                  <a:cubicBezTo>
                    <a:pt x="2005" y="2735"/>
                    <a:pt x="2333" y="2577"/>
                    <a:pt x="2536" y="2286"/>
                  </a:cubicBezTo>
                  <a:lnTo>
                    <a:pt x="2584" y="2227"/>
                  </a:lnTo>
                  <a:cubicBezTo>
                    <a:pt x="2917" y="1751"/>
                    <a:pt x="2810" y="1096"/>
                    <a:pt x="2334" y="751"/>
                  </a:cubicBezTo>
                  <a:lnTo>
                    <a:pt x="12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4"/>
            <p:cNvSpPr/>
            <p:nvPr/>
          </p:nvSpPr>
          <p:spPr>
            <a:xfrm rot="931658">
              <a:off x="1456925" y="4050292"/>
              <a:ext cx="228276" cy="214038"/>
            </a:xfrm>
            <a:custGeom>
              <a:rect b="b" l="l" r="r" t="t"/>
              <a:pathLst>
                <a:path extrusionOk="0" h="2736" w="2918">
                  <a:moveTo>
                    <a:pt x="1240" y="1"/>
                  </a:moveTo>
                  <a:cubicBezTo>
                    <a:pt x="907" y="1"/>
                    <a:pt x="580" y="158"/>
                    <a:pt x="369" y="449"/>
                  </a:cubicBezTo>
                  <a:lnTo>
                    <a:pt x="334" y="509"/>
                  </a:lnTo>
                  <a:cubicBezTo>
                    <a:pt x="0" y="985"/>
                    <a:pt x="107" y="1640"/>
                    <a:pt x="584" y="1985"/>
                  </a:cubicBezTo>
                  <a:lnTo>
                    <a:pt x="1655" y="2735"/>
                  </a:lnTo>
                  <a:lnTo>
                    <a:pt x="2917" y="949"/>
                  </a:lnTo>
                  <a:lnTo>
                    <a:pt x="1858" y="199"/>
                  </a:lnTo>
                  <a:cubicBezTo>
                    <a:pt x="1668" y="65"/>
                    <a:pt x="1452" y="1"/>
                    <a:pt x="12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4"/>
            <p:cNvSpPr/>
            <p:nvPr/>
          </p:nvSpPr>
          <p:spPr>
            <a:xfrm rot="931658">
              <a:off x="1440530" y="4124289"/>
              <a:ext cx="341945" cy="227024"/>
            </a:xfrm>
            <a:custGeom>
              <a:rect b="b" l="l" r="r" t="t"/>
              <a:pathLst>
                <a:path extrusionOk="0" h="2902" w="4371">
                  <a:moveTo>
                    <a:pt x="156" y="1"/>
                  </a:moveTo>
                  <a:lnTo>
                    <a:pt x="156" y="1"/>
                  </a:lnTo>
                  <a:cubicBezTo>
                    <a:pt x="1" y="441"/>
                    <a:pt x="156" y="941"/>
                    <a:pt x="537" y="1215"/>
                  </a:cubicBezTo>
                  <a:lnTo>
                    <a:pt x="1596" y="1953"/>
                  </a:lnTo>
                  <a:lnTo>
                    <a:pt x="1608" y="1965"/>
                  </a:lnTo>
                  <a:lnTo>
                    <a:pt x="2656" y="2703"/>
                  </a:lnTo>
                  <a:cubicBezTo>
                    <a:pt x="2841" y="2838"/>
                    <a:pt x="3056" y="2902"/>
                    <a:pt x="3268" y="2902"/>
                  </a:cubicBezTo>
                  <a:cubicBezTo>
                    <a:pt x="3601" y="2902"/>
                    <a:pt x="3929" y="2744"/>
                    <a:pt x="4132" y="2453"/>
                  </a:cubicBezTo>
                  <a:lnTo>
                    <a:pt x="4180" y="2394"/>
                  </a:lnTo>
                  <a:cubicBezTo>
                    <a:pt x="4311" y="2215"/>
                    <a:pt x="4370" y="2001"/>
                    <a:pt x="4370" y="1787"/>
                  </a:cubicBezTo>
                  <a:lnTo>
                    <a:pt x="4370" y="1787"/>
                  </a:lnTo>
                  <a:cubicBezTo>
                    <a:pt x="4143" y="1885"/>
                    <a:pt x="3876" y="1933"/>
                    <a:pt x="3584" y="1933"/>
                  </a:cubicBezTo>
                  <a:cubicBezTo>
                    <a:pt x="2886" y="1933"/>
                    <a:pt x="2048" y="1654"/>
                    <a:pt x="1275" y="1108"/>
                  </a:cubicBezTo>
                  <a:cubicBezTo>
                    <a:pt x="834" y="810"/>
                    <a:pt x="453" y="429"/>
                    <a:pt x="156"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4"/>
            <p:cNvSpPr/>
            <p:nvPr/>
          </p:nvSpPr>
          <p:spPr>
            <a:xfrm rot="931658">
              <a:off x="1529736" y="4098869"/>
              <a:ext cx="211691" cy="117658"/>
            </a:xfrm>
            <a:custGeom>
              <a:rect b="b" l="l" r="r" t="t"/>
              <a:pathLst>
                <a:path extrusionOk="0" h="1504" w="2706">
                  <a:moveTo>
                    <a:pt x="334" y="1"/>
                  </a:moveTo>
                  <a:cubicBezTo>
                    <a:pt x="232" y="1"/>
                    <a:pt x="160" y="33"/>
                    <a:pt x="134" y="109"/>
                  </a:cubicBezTo>
                  <a:cubicBezTo>
                    <a:pt x="1" y="490"/>
                    <a:pt x="2031" y="1503"/>
                    <a:pt x="2544" y="1503"/>
                  </a:cubicBezTo>
                  <a:cubicBezTo>
                    <a:pt x="2672" y="1503"/>
                    <a:pt x="2706" y="1440"/>
                    <a:pt x="2587" y="1288"/>
                  </a:cubicBezTo>
                  <a:cubicBezTo>
                    <a:pt x="2306" y="927"/>
                    <a:pt x="878" y="1"/>
                    <a:pt x="334" y="1"/>
                  </a:cubicBezTo>
                  <a:close/>
                </a:path>
              </a:pathLst>
            </a:custGeom>
            <a:solidFill>
              <a:srgbClr val="FFFFFF">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4"/>
            <p:cNvSpPr/>
            <p:nvPr/>
          </p:nvSpPr>
          <p:spPr>
            <a:xfrm rot="931658">
              <a:off x="1879462" y="4183374"/>
              <a:ext cx="334513" cy="288279"/>
            </a:xfrm>
            <a:custGeom>
              <a:rect b="b" l="l" r="r" t="t"/>
              <a:pathLst>
                <a:path extrusionOk="0" h="3685" w="4276">
                  <a:moveTo>
                    <a:pt x="1092" y="0"/>
                  </a:moveTo>
                  <a:cubicBezTo>
                    <a:pt x="763" y="0"/>
                    <a:pt x="437" y="153"/>
                    <a:pt x="227" y="443"/>
                  </a:cubicBezTo>
                  <a:lnTo>
                    <a:pt x="191" y="503"/>
                  </a:lnTo>
                  <a:cubicBezTo>
                    <a:pt x="132" y="586"/>
                    <a:pt x="84" y="681"/>
                    <a:pt x="48" y="777"/>
                  </a:cubicBezTo>
                  <a:cubicBezTo>
                    <a:pt x="48" y="801"/>
                    <a:pt x="48" y="824"/>
                    <a:pt x="37" y="848"/>
                  </a:cubicBezTo>
                  <a:cubicBezTo>
                    <a:pt x="37" y="860"/>
                    <a:pt x="25" y="896"/>
                    <a:pt x="13" y="920"/>
                  </a:cubicBezTo>
                  <a:cubicBezTo>
                    <a:pt x="13" y="967"/>
                    <a:pt x="1" y="1003"/>
                    <a:pt x="1" y="1051"/>
                  </a:cubicBezTo>
                  <a:lnTo>
                    <a:pt x="1" y="1110"/>
                  </a:lnTo>
                  <a:cubicBezTo>
                    <a:pt x="1" y="1170"/>
                    <a:pt x="13" y="1229"/>
                    <a:pt x="13" y="1289"/>
                  </a:cubicBezTo>
                  <a:cubicBezTo>
                    <a:pt x="25" y="1313"/>
                    <a:pt x="25" y="1336"/>
                    <a:pt x="37" y="1360"/>
                  </a:cubicBezTo>
                  <a:cubicBezTo>
                    <a:pt x="37" y="1396"/>
                    <a:pt x="48" y="1432"/>
                    <a:pt x="60" y="1479"/>
                  </a:cubicBezTo>
                  <a:lnTo>
                    <a:pt x="84" y="1539"/>
                  </a:lnTo>
                  <a:cubicBezTo>
                    <a:pt x="108" y="1574"/>
                    <a:pt x="120" y="1610"/>
                    <a:pt x="144" y="1646"/>
                  </a:cubicBezTo>
                  <a:cubicBezTo>
                    <a:pt x="156" y="1670"/>
                    <a:pt x="168" y="1694"/>
                    <a:pt x="179" y="1705"/>
                  </a:cubicBezTo>
                  <a:cubicBezTo>
                    <a:pt x="203" y="1741"/>
                    <a:pt x="227" y="1777"/>
                    <a:pt x="263" y="1813"/>
                  </a:cubicBezTo>
                  <a:cubicBezTo>
                    <a:pt x="275" y="1824"/>
                    <a:pt x="287" y="1848"/>
                    <a:pt x="299" y="1860"/>
                  </a:cubicBezTo>
                  <a:cubicBezTo>
                    <a:pt x="346" y="1908"/>
                    <a:pt x="394" y="1955"/>
                    <a:pt x="453" y="1991"/>
                  </a:cubicBezTo>
                  <a:lnTo>
                    <a:pt x="1501" y="2741"/>
                  </a:lnTo>
                  <a:lnTo>
                    <a:pt x="2573" y="3491"/>
                  </a:lnTo>
                  <a:cubicBezTo>
                    <a:pt x="2759" y="3622"/>
                    <a:pt x="2972" y="3685"/>
                    <a:pt x="3184" y="3685"/>
                  </a:cubicBezTo>
                  <a:cubicBezTo>
                    <a:pt x="3513" y="3685"/>
                    <a:pt x="3839" y="3531"/>
                    <a:pt x="4049" y="3241"/>
                  </a:cubicBezTo>
                  <a:lnTo>
                    <a:pt x="4097" y="3182"/>
                  </a:lnTo>
                  <a:cubicBezTo>
                    <a:pt x="4132" y="3122"/>
                    <a:pt x="4156" y="3075"/>
                    <a:pt x="4192" y="3015"/>
                  </a:cubicBezTo>
                  <a:cubicBezTo>
                    <a:pt x="4192" y="2991"/>
                    <a:pt x="4204" y="2967"/>
                    <a:pt x="4204" y="2956"/>
                  </a:cubicBezTo>
                  <a:cubicBezTo>
                    <a:pt x="4228" y="2908"/>
                    <a:pt x="4239" y="2872"/>
                    <a:pt x="4251" y="2836"/>
                  </a:cubicBezTo>
                  <a:cubicBezTo>
                    <a:pt x="4251" y="2813"/>
                    <a:pt x="4263" y="2789"/>
                    <a:pt x="4263" y="2765"/>
                  </a:cubicBezTo>
                  <a:cubicBezTo>
                    <a:pt x="4263" y="2729"/>
                    <a:pt x="4275" y="2682"/>
                    <a:pt x="4275" y="2646"/>
                  </a:cubicBezTo>
                  <a:cubicBezTo>
                    <a:pt x="4275" y="2610"/>
                    <a:pt x="4275" y="2598"/>
                    <a:pt x="4275" y="2575"/>
                  </a:cubicBezTo>
                  <a:lnTo>
                    <a:pt x="4275" y="2563"/>
                  </a:lnTo>
                  <a:cubicBezTo>
                    <a:pt x="4275" y="2217"/>
                    <a:pt x="4109" y="1896"/>
                    <a:pt x="3835" y="1694"/>
                  </a:cubicBezTo>
                  <a:lnTo>
                    <a:pt x="2775" y="955"/>
                  </a:lnTo>
                  <a:lnTo>
                    <a:pt x="1703" y="193"/>
                  </a:lnTo>
                  <a:cubicBezTo>
                    <a:pt x="1517" y="63"/>
                    <a:pt x="1304" y="0"/>
                    <a:pt x="1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4"/>
            <p:cNvSpPr/>
            <p:nvPr/>
          </p:nvSpPr>
          <p:spPr>
            <a:xfrm rot="931658">
              <a:off x="1949684" y="4263281"/>
              <a:ext cx="228276" cy="213960"/>
            </a:xfrm>
            <a:custGeom>
              <a:rect b="b" l="l" r="r" t="t"/>
              <a:pathLst>
                <a:path extrusionOk="0" h="2735" w="2918">
                  <a:moveTo>
                    <a:pt x="1263" y="0"/>
                  </a:moveTo>
                  <a:lnTo>
                    <a:pt x="1" y="1786"/>
                  </a:lnTo>
                  <a:lnTo>
                    <a:pt x="1060" y="2536"/>
                  </a:lnTo>
                  <a:cubicBezTo>
                    <a:pt x="1246" y="2671"/>
                    <a:pt x="1460" y="2735"/>
                    <a:pt x="1672" y="2735"/>
                  </a:cubicBezTo>
                  <a:cubicBezTo>
                    <a:pt x="2005" y="2735"/>
                    <a:pt x="2333" y="2577"/>
                    <a:pt x="2537" y="2286"/>
                  </a:cubicBezTo>
                  <a:lnTo>
                    <a:pt x="2584" y="2227"/>
                  </a:lnTo>
                  <a:cubicBezTo>
                    <a:pt x="2918" y="1751"/>
                    <a:pt x="2799" y="1096"/>
                    <a:pt x="2334" y="751"/>
                  </a:cubicBezTo>
                  <a:lnTo>
                    <a:pt x="1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4"/>
            <p:cNvSpPr/>
            <p:nvPr/>
          </p:nvSpPr>
          <p:spPr>
            <a:xfrm rot="931658">
              <a:off x="1845462" y="4158249"/>
              <a:ext cx="228276" cy="214038"/>
            </a:xfrm>
            <a:custGeom>
              <a:rect b="b" l="l" r="r" t="t"/>
              <a:pathLst>
                <a:path extrusionOk="0" h="2736" w="2918">
                  <a:moveTo>
                    <a:pt x="1240" y="1"/>
                  </a:moveTo>
                  <a:cubicBezTo>
                    <a:pt x="907" y="1"/>
                    <a:pt x="581" y="158"/>
                    <a:pt x="370" y="449"/>
                  </a:cubicBezTo>
                  <a:lnTo>
                    <a:pt x="334" y="509"/>
                  </a:lnTo>
                  <a:cubicBezTo>
                    <a:pt x="1" y="985"/>
                    <a:pt x="108" y="1640"/>
                    <a:pt x="584" y="1985"/>
                  </a:cubicBezTo>
                  <a:lnTo>
                    <a:pt x="1656" y="2735"/>
                  </a:lnTo>
                  <a:lnTo>
                    <a:pt x="2918" y="949"/>
                  </a:lnTo>
                  <a:lnTo>
                    <a:pt x="1858" y="199"/>
                  </a:lnTo>
                  <a:cubicBezTo>
                    <a:pt x="1668" y="65"/>
                    <a:pt x="1453" y="1"/>
                    <a:pt x="12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4"/>
            <p:cNvSpPr/>
            <p:nvPr/>
          </p:nvSpPr>
          <p:spPr>
            <a:xfrm rot="931658">
              <a:off x="1829143" y="4232257"/>
              <a:ext cx="341866" cy="227024"/>
            </a:xfrm>
            <a:custGeom>
              <a:rect b="b" l="l" r="r" t="t"/>
              <a:pathLst>
                <a:path extrusionOk="0" h="2902" w="4370">
                  <a:moveTo>
                    <a:pt x="143" y="1"/>
                  </a:moveTo>
                  <a:cubicBezTo>
                    <a:pt x="0" y="441"/>
                    <a:pt x="155" y="941"/>
                    <a:pt x="536" y="1215"/>
                  </a:cubicBezTo>
                  <a:lnTo>
                    <a:pt x="1584" y="1953"/>
                  </a:lnTo>
                  <a:lnTo>
                    <a:pt x="1608" y="1965"/>
                  </a:lnTo>
                  <a:lnTo>
                    <a:pt x="2655" y="2703"/>
                  </a:lnTo>
                  <a:cubicBezTo>
                    <a:pt x="2841" y="2838"/>
                    <a:pt x="3055" y="2902"/>
                    <a:pt x="3267" y="2902"/>
                  </a:cubicBezTo>
                  <a:cubicBezTo>
                    <a:pt x="3600" y="2902"/>
                    <a:pt x="3928" y="2744"/>
                    <a:pt x="4132" y="2453"/>
                  </a:cubicBezTo>
                  <a:lnTo>
                    <a:pt x="4179" y="2394"/>
                  </a:lnTo>
                  <a:cubicBezTo>
                    <a:pt x="4310" y="2215"/>
                    <a:pt x="4370" y="2001"/>
                    <a:pt x="4370" y="1787"/>
                  </a:cubicBezTo>
                  <a:lnTo>
                    <a:pt x="4370" y="1787"/>
                  </a:lnTo>
                  <a:cubicBezTo>
                    <a:pt x="4142" y="1885"/>
                    <a:pt x="3875" y="1933"/>
                    <a:pt x="3584" y="1933"/>
                  </a:cubicBezTo>
                  <a:cubicBezTo>
                    <a:pt x="2885" y="1933"/>
                    <a:pt x="2047" y="1654"/>
                    <a:pt x="1274" y="1108"/>
                  </a:cubicBezTo>
                  <a:cubicBezTo>
                    <a:pt x="834" y="810"/>
                    <a:pt x="453" y="429"/>
                    <a:pt x="143"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4"/>
            <p:cNvSpPr/>
            <p:nvPr/>
          </p:nvSpPr>
          <p:spPr>
            <a:xfrm rot="931658">
              <a:off x="1918352" y="4206816"/>
              <a:ext cx="211456" cy="117658"/>
            </a:xfrm>
            <a:custGeom>
              <a:rect b="b" l="l" r="r" t="t"/>
              <a:pathLst>
                <a:path extrusionOk="0" h="1504" w="2703">
                  <a:moveTo>
                    <a:pt x="333" y="1"/>
                  </a:moveTo>
                  <a:cubicBezTo>
                    <a:pt x="231" y="1"/>
                    <a:pt x="160" y="33"/>
                    <a:pt x="133" y="109"/>
                  </a:cubicBezTo>
                  <a:cubicBezTo>
                    <a:pt x="0" y="490"/>
                    <a:pt x="2023" y="1503"/>
                    <a:pt x="2539" y="1503"/>
                  </a:cubicBezTo>
                  <a:cubicBezTo>
                    <a:pt x="2668" y="1503"/>
                    <a:pt x="2703" y="1440"/>
                    <a:pt x="2586" y="1288"/>
                  </a:cubicBezTo>
                  <a:cubicBezTo>
                    <a:pt x="2306" y="927"/>
                    <a:pt x="878" y="1"/>
                    <a:pt x="333" y="1"/>
                  </a:cubicBezTo>
                  <a:close/>
                </a:path>
              </a:pathLst>
            </a:custGeom>
            <a:solidFill>
              <a:srgbClr val="FFFFFF">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4"/>
            <p:cNvSpPr/>
            <p:nvPr/>
          </p:nvSpPr>
          <p:spPr>
            <a:xfrm rot="931658">
              <a:off x="2268075" y="4291342"/>
              <a:ext cx="334435" cy="288279"/>
            </a:xfrm>
            <a:custGeom>
              <a:rect b="b" l="l" r="r" t="t"/>
              <a:pathLst>
                <a:path extrusionOk="0" h="3685" w="4275">
                  <a:moveTo>
                    <a:pt x="1092" y="0"/>
                  </a:moveTo>
                  <a:cubicBezTo>
                    <a:pt x="762" y="0"/>
                    <a:pt x="437" y="153"/>
                    <a:pt x="226" y="443"/>
                  </a:cubicBezTo>
                  <a:lnTo>
                    <a:pt x="191" y="503"/>
                  </a:lnTo>
                  <a:cubicBezTo>
                    <a:pt x="131" y="586"/>
                    <a:pt x="84" y="681"/>
                    <a:pt x="48" y="777"/>
                  </a:cubicBezTo>
                  <a:cubicBezTo>
                    <a:pt x="48" y="801"/>
                    <a:pt x="48" y="824"/>
                    <a:pt x="36" y="848"/>
                  </a:cubicBezTo>
                  <a:cubicBezTo>
                    <a:pt x="36" y="860"/>
                    <a:pt x="24" y="896"/>
                    <a:pt x="12" y="920"/>
                  </a:cubicBezTo>
                  <a:cubicBezTo>
                    <a:pt x="12" y="967"/>
                    <a:pt x="0" y="1003"/>
                    <a:pt x="0" y="1051"/>
                  </a:cubicBezTo>
                  <a:lnTo>
                    <a:pt x="0" y="1110"/>
                  </a:lnTo>
                  <a:cubicBezTo>
                    <a:pt x="0" y="1170"/>
                    <a:pt x="12" y="1229"/>
                    <a:pt x="12" y="1289"/>
                  </a:cubicBezTo>
                  <a:cubicBezTo>
                    <a:pt x="24" y="1313"/>
                    <a:pt x="24" y="1336"/>
                    <a:pt x="36" y="1360"/>
                  </a:cubicBezTo>
                  <a:cubicBezTo>
                    <a:pt x="36" y="1396"/>
                    <a:pt x="48" y="1432"/>
                    <a:pt x="60" y="1479"/>
                  </a:cubicBezTo>
                  <a:cubicBezTo>
                    <a:pt x="72" y="1491"/>
                    <a:pt x="84" y="1515"/>
                    <a:pt x="84" y="1539"/>
                  </a:cubicBezTo>
                  <a:cubicBezTo>
                    <a:pt x="107" y="1574"/>
                    <a:pt x="119" y="1610"/>
                    <a:pt x="143" y="1646"/>
                  </a:cubicBezTo>
                  <a:cubicBezTo>
                    <a:pt x="155" y="1670"/>
                    <a:pt x="167" y="1694"/>
                    <a:pt x="179" y="1705"/>
                  </a:cubicBezTo>
                  <a:cubicBezTo>
                    <a:pt x="203" y="1741"/>
                    <a:pt x="226" y="1777"/>
                    <a:pt x="262" y="1813"/>
                  </a:cubicBezTo>
                  <a:cubicBezTo>
                    <a:pt x="274" y="1824"/>
                    <a:pt x="286" y="1848"/>
                    <a:pt x="298" y="1860"/>
                  </a:cubicBezTo>
                  <a:cubicBezTo>
                    <a:pt x="346" y="1908"/>
                    <a:pt x="393" y="1955"/>
                    <a:pt x="453" y="1991"/>
                  </a:cubicBezTo>
                  <a:lnTo>
                    <a:pt x="1500" y="2741"/>
                  </a:lnTo>
                  <a:lnTo>
                    <a:pt x="2572" y="3491"/>
                  </a:lnTo>
                  <a:cubicBezTo>
                    <a:pt x="2758" y="3622"/>
                    <a:pt x="2971" y="3685"/>
                    <a:pt x="3183" y="3685"/>
                  </a:cubicBezTo>
                  <a:cubicBezTo>
                    <a:pt x="3513" y="3685"/>
                    <a:pt x="3838" y="3531"/>
                    <a:pt x="4048" y="3241"/>
                  </a:cubicBezTo>
                  <a:lnTo>
                    <a:pt x="4096" y="3182"/>
                  </a:lnTo>
                  <a:cubicBezTo>
                    <a:pt x="4132" y="3122"/>
                    <a:pt x="4156" y="3075"/>
                    <a:pt x="4191" y="3015"/>
                  </a:cubicBezTo>
                  <a:cubicBezTo>
                    <a:pt x="4191" y="2991"/>
                    <a:pt x="4203" y="2967"/>
                    <a:pt x="4203" y="2956"/>
                  </a:cubicBezTo>
                  <a:cubicBezTo>
                    <a:pt x="4227" y="2908"/>
                    <a:pt x="4239" y="2872"/>
                    <a:pt x="4251" y="2836"/>
                  </a:cubicBezTo>
                  <a:cubicBezTo>
                    <a:pt x="4251" y="2813"/>
                    <a:pt x="4263" y="2789"/>
                    <a:pt x="4263" y="2765"/>
                  </a:cubicBezTo>
                  <a:cubicBezTo>
                    <a:pt x="4263" y="2729"/>
                    <a:pt x="4275" y="2682"/>
                    <a:pt x="4275" y="2646"/>
                  </a:cubicBezTo>
                  <a:cubicBezTo>
                    <a:pt x="4275" y="2610"/>
                    <a:pt x="4275" y="2598"/>
                    <a:pt x="4275" y="2575"/>
                  </a:cubicBezTo>
                  <a:lnTo>
                    <a:pt x="4275" y="2563"/>
                  </a:lnTo>
                  <a:cubicBezTo>
                    <a:pt x="4275" y="2217"/>
                    <a:pt x="4108" y="1896"/>
                    <a:pt x="3834" y="1694"/>
                  </a:cubicBezTo>
                  <a:lnTo>
                    <a:pt x="2774" y="955"/>
                  </a:lnTo>
                  <a:lnTo>
                    <a:pt x="1703" y="193"/>
                  </a:lnTo>
                  <a:cubicBezTo>
                    <a:pt x="1517" y="63"/>
                    <a:pt x="1303" y="0"/>
                    <a:pt x="1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4"/>
            <p:cNvSpPr/>
            <p:nvPr/>
          </p:nvSpPr>
          <p:spPr>
            <a:xfrm rot="931658">
              <a:off x="2338296" y="4371260"/>
              <a:ext cx="228276" cy="213960"/>
            </a:xfrm>
            <a:custGeom>
              <a:rect b="b" l="l" r="r" t="t"/>
              <a:pathLst>
                <a:path extrusionOk="0" h="2735" w="2918">
                  <a:moveTo>
                    <a:pt x="1262" y="0"/>
                  </a:moveTo>
                  <a:lnTo>
                    <a:pt x="0" y="1786"/>
                  </a:lnTo>
                  <a:lnTo>
                    <a:pt x="1060" y="2536"/>
                  </a:lnTo>
                  <a:cubicBezTo>
                    <a:pt x="1245" y="2671"/>
                    <a:pt x="1459" y="2735"/>
                    <a:pt x="1672" y="2735"/>
                  </a:cubicBezTo>
                  <a:cubicBezTo>
                    <a:pt x="2005" y="2735"/>
                    <a:pt x="2333" y="2577"/>
                    <a:pt x="2536" y="2286"/>
                  </a:cubicBezTo>
                  <a:lnTo>
                    <a:pt x="2584" y="2227"/>
                  </a:lnTo>
                  <a:cubicBezTo>
                    <a:pt x="2917" y="1751"/>
                    <a:pt x="2798" y="1096"/>
                    <a:pt x="2334" y="751"/>
                  </a:cubicBezTo>
                  <a:lnTo>
                    <a:pt x="12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4"/>
            <p:cNvSpPr/>
            <p:nvPr/>
          </p:nvSpPr>
          <p:spPr>
            <a:xfrm rot="931658">
              <a:off x="2234074" y="4266228"/>
              <a:ext cx="228276" cy="214038"/>
            </a:xfrm>
            <a:custGeom>
              <a:rect b="b" l="l" r="r" t="t"/>
              <a:pathLst>
                <a:path extrusionOk="0" h="2736" w="2918">
                  <a:moveTo>
                    <a:pt x="1240" y="1"/>
                  </a:moveTo>
                  <a:cubicBezTo>
                    <a:pt x="906" y="1"/>
                    <a:pt x="580" y="158"/>
                    <a:pt x="369" y="449"/>
                  </a:cubicBezTo>
                  <a:lnTo>
                    <a:pt x="333" y="509"/>
                  </a:lnTo>
                  <a:cubicBezTo>
                    <a:pt x="0" y="985"/>
                    <a:pt x="107" y="1640"/>
                    <a:pt x="583" y="1985"/>
                  </a:cubicBezTo>
                  <a:lnTo>
                    <a:pt x="1655" y="2735"/>
                  </a:lnTo>
                  <a:lnTo>
                    <a:pt x="2917" y="949"/>
                  </a:lnTo>
                  <a:lnTo>
                    <a:pt x="1857" y="199"/>
                  </a:lnTo>
                  <a:cubicBezTo>
                    <a:pt x="1667" y="65"/>
                    <a:pt x="1452" y="1"/>
                    <a:pt x="12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4"/>
            <p:cNvSpPr/>
            <p:nvPr/>
          </p:nvSpPr>
          <p:spPr>
            <a:xfrm rot="931658">
              <a:off x="2217678" y="4340225"/>
              <a:ext cx="341945" cy="227024"/>
            </a:xfrm>
            <a:custGeom>
              <a:rect b="b" l="l" r="r" t="t"/>
              <a:pathLst>
                <a:path extrusionOk="0" h="2902" w="4371">
                  <a:moveTo>
                    <a:pt x="144" y="1"/>
                  </a:moveTo>
                  <a:lnTo>
                    <a:pt x="144" y="1"/>
                  </a:lnTo>
                  <a:cubicBezTo>
                    <a:pt x="1" y="441"/>
                    <a:pt x="155" y="941"/>
                    <a:pt x="536" y="1215"/>
                  </a:cubicBezTo>
                  <a:lnTo>
                    <a:pt x="1596" y="1953"/>
                  </a:lnTo>
                  <a:lnTo>
                    <a:pt x="1608" y="1965"/>
                  </a:lnTo>
                  <a:lnTo>
                    <a:pt x="2656" y="2703"/>
                  </a:lnTo>
                  <a:cubicBezTo>
                    <a:pt x="2841" y="2838"/>
                    <a:pt x="3055" y="2902"/>
                    <a:pt x="3268" y="2902"/>
                  </a:cubicBezTo>
                  <a:cubicBezTo>
                    <a:pt x="3601" y="2902"/>
                    <a:pt x="3929" y="2744"/>
                    <a:pt x="4132" y="2453"/>
                  </a:cubicBezTo>
                  <a:lnTo>
                    <a:pt x="4180" y="2394"/>
                  </a:lnTo>
                  <a:cubicBezTo>
                    <a:pt x="4311" y="2215"/>
                    <a:pt x="4370" y="2001"/>
                    <a:pt x="4370" y="1787"/>
                  </a:cubicBezTo>
                  <a:lnTo>
                    <a:pt x="4370" y="1787"/>
                  </a:lnTo>
                  <a:cubicBezTo>
                    <a:pt x="4142" y="1885"/>
                    <a:pt x="3875" y="1933"/>
                    <a:pt x="3584" y="1933"/>
                  </a:cubicBezTo>
                  <a:cubicBezTo>
                    <a:pt x="2886" y="1933"/>
                    <a:pt x="2048" y="1654"/>
                    <a:pt x="1275" y="1108"/>
                  </a:cubicBezTo>
                  <a:cubicBezTo>
                    <a:pt x="834" y="810"/>
                    <a:pt x="453" y="429"/>
                    <a:pt x="144"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4"/>
            <p:cNvSpPr/>
            <p:nvPr/>
          </p:nvSpPr>
          <p:spPr>
            <a:xfrm rot="931658">
              <a:off x="2306887" y="4314784"/>
              <a:ext cx="211535" cy="117658"/>
            </a:xfrm>
            <a:custGeom>
              <a:rect b="b" l="l" r="r" t="t"/>
              <a:pathLst>
                <a:path extrusionOk="0" h="1504" w="2704">
                  <a:moveTo>
                    <a:pt x="334" y="1"/>
                  </a:moveTo>
                  <a:cubicBezTo>
                    <a:pt x="231" y="1"/>
                    <a:pt x="160" y="33"/>
                    <a:pt x="134" y="109"/>
                  </a:cubicBezTo>
                  <a:cubicBezTo>
                    <a:pt x="1" y="490"/>
                    <a:pt x="2024" y="1503"/>
                    <a:pt x="2540" y="1503"/>
                  </a:cubicBezTo>
                  <a:cubicBezTo>
                    <a:pt x="2668" y="1503"/>
                    <a:pt x="2703" y="1440"/>
                    <a:pt x="2587" y="1288"/>
                  </a:cubicBezTo>
                  <a:cubicBezTo>
                    <a:pt x="2306" y="927"/>
                    <a:pt x="878" y="1"/>
                    <a:pt x="334" y="1"/>
                  </a:cubicBezTo>
                  <a:close/>
                </a:path>
              </a:pathLst>
            </a:custGeom>
            <a:solidFill>
              <a:srgbClr val="FFFFFF">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4"/>
            <p:cNvSpPr/>
            <p:nvPr/>
          </p:nvSpPr>
          <p:spPr>
            <a:xfrm rot="931658">
              <a:off x="2656612" y="4399300"/>
              <a:ext cx="334435" cy="288279"/>
            </a:xfrm>
            <a:custGeom>
              <a:rect b="b" l="l" r="r" t="t"/>
              <a:pathLst>
                <a:path extrusionOk="0" h="3685" w="4275">
                  <a:moveTo>
                    <a:pt x="1092" y="0"/>
                  </a:moveTo>
                  <a:cubicBezTo>
                    <a:pt x="763" y="0"/>
                    <a:pt x="437" y="153"/>
                    <a:pt x="227" y="443"/>
                  </a:cubicBezTo>
                  <a:lnTo>
                    <a:pt x="191" y="503"/>
                  </a:lnTo>
                  <a:cubicBezTo>
                    <a:pt x="132" y="586"/>
                    <a:pt x="84" y="681"/>
                    <a:pt x="48" y="777"/>
                  </a:cubicBezTo>
                  <a:cubicBezTo>
                    <a:pt x="48" y="801"/>
                    <a:pt x="48" y="824"/>
                    <a:pt x="36" y="848"/>
                  </a:cubicBezTo>
                  <a:cubicBezTo>
                    <a:pt x="36" y="860"/>
                    <a:pt x="24" y="896"/>
                    <a:pt x="13" y="920"/>
                  </a:cubicBezTo>
                  <a:cubicBezTo>
                    <a:pt x="13" y="967"/>
                    <a:pt x="1" y="1003"/>
                    <a:pt x="1" y="1051"/>
                  </a:cubicBezTo>
                  <a:cubicBezTo>
                    <a:pt x="1" y="1062"/>
                    <a:pt x="1" y="1086"/>
                    <a:pt x="1" y="1110"/>
                  </a:cubicBezTo>
                  <a:cubicBezTo>
                    <a:pt x="1" y="1170"/>
                    <a:pt x="13" y="1229"/>
                    <a:pt x="13" y="1289"/>
                  </a:cubicBezTo>
                  <a:cubicBezTo>
                    <a:pt x="13" y="1313"/>
                    <a:pt x="24" y="1336"/>
                    <a:pt x="24" y="1360"/>
                  </a:cubicBezTo>
                  <a:cubicBezTo>
                    <a:pt x="36" y="1396"/>
                    <a:pt x="48" y="1432"/>
                    <a:pt x="60" y="1479"/>
                  </a:cubicBezTo>
                  <a:cubicBezTo>
                    <a:pt x="60" y="1491"/>
                    <a:pt x="84" y="1515"/>
                    <a:pt x="84" y="1539"/>
                  </a:cubicBezTo>
                  <a:cubicBezTo>
                    <a:pt x="108" y="1574"/>
                    <a:pt x="120" y="1610"/>
                    <a:pt x="144" y="1646"/>
                  </a:cubicBezTo>
                  <a:cubicBezTo>
                    <a:pt x="155" y="1670"/>
                    <a:pt x="167" y="1694"/>
                    <a:pt x="179" y="1705"/>
                  </a:cubicBezTo>
                  <a:cubicBezTo>
                    <a:pt x="203" y="1741"/>
                    <a:pt x="227" y="1777"/>
                    <a:pt x="263" y="1813"/>
                  </a:cubicBezTo>
                  <a:cubicBezTo>
                    <a:pt x="275" y="1824"/>
                    <a:pt x="286" y="1848"/>
                    <a:pt x="298" y="1860"/>
                  </a:cubicBezTo>
                  <a:cubicBezTo>
                    <a:pt x="346" y="1908"/>
                    <a:pt x="394" y="1955"/>
                    <a:pt x="453" y="1991"/>
                  </a:cubicBezTo>
                  <a:lnTo>
                    <a:pt x="1501" y="2741"/>
                  </a:lnTo>
                  <a:lnTo>
                    <a:pt x="2572" y="3491"/>
                  </a:lnTo>
                  <a:cubicBezTo>
                    <a:pt x="2759" y="3622"/>
                    <a:pt x="2972" y="3685"/>
                    <a:pt x="3183" y="3685"/>
                  </a:cubicBezTo>
                  <a:cubicBezTo>
                    <a:pt x="3513" y="3685"/>
                    <a:pt x="3838" y="3531"/>
                    <a:pt x="4049" y="3241"/>
                  </a:cubicBezTo>
                  <a:lnTo>
                    <a:pt x="4096" y="3182"/>
                  </a:lnTo>
                  <a:cubicBezTo>
                    <a:pt x="4132" y="3122"/>
                    <a:pt x="4156" y="3075"/>
                    <a:pt x="4192" y="3015"/>
                  </a:cubicBezTo>
                  <a:cubicBezTo>
                    <a:pt x="4192" y="2991"/>
                    <a:pt x="4204" y="2967"/>
                    <a:pt x="4204" y="2956"/>
                  </a:cubicBezTo>
                  <a:cubicBezTo>
                    <a:pt x="4227" y="2908"/>
                    <a:pt x="4239" y="2872"/>
                    <a:pt x="4251" y="2836"/>
                  </a:cubicBezTo>
                  <a:cubicBezTo>
                    <a:pt x="4251" y="2813"/>
                    <a:pt x="4263" y="2789"/>
                    <a:pt x="4263" y="2765"/>
                  </a:cubicBezTo>
                  <a:cubicBezTo>
                    <a:pt x="4263" y="2729"/>
                    <a:pt x="4275" y="2682"/>
                    <a:pt x="4275" y="2646"/>
                  </a:cubicBezTo>
                  <a:cubicBezTo>
                    <a:pt x="4275" y="2610"/>
                    <a:pt x="4275" y="2598"/>
                    <a:pt x="4275" y="2575"/>
                  </a:cubicBezTo>
                  <a:lnTo>
                    <a:pt x="4275" y="2563"/>
                  </a:lnTo>
                  <a:cubicBezTo>
                    <a:pt x="4275" y="2217"/>
                    <a:pt x="4108" y="1896"/>
                    <a:pt x="3834" y="1694"/>
                  </a:cubicBezTo>
                  <a:lnTo>
                    <a:pt x="2775" y="955"/>
                  </a:lnTo>
                  <a:lnTo>
                    <a:pt x="1703" y="193"/>
                  </a:lnTo>
                  <a:cubicBezTo>
                    <a:pt x="1517" y="63"/>
                    <a:pt x="1304" y="0"/>
                    <a:pt x="1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4"/>
            <p:cNvSpPr/>
            <p:nvPr/>
          </p:nvSpPr>
          <p:spPr>
            <a:xfrm rot="931658">
              <a:off x="2726832" y="4479218"/>
              <a:ext cx="228276" cy="213960"/>
            </a:xfrm>
            <a:custGeom>
              <a:rect b="b" l="l" r="r" t="t"/>
              <a:pathLst>
                <a:path extrusionOk="0" h="2735" w="2918">
                  <a:moveTo>
                    <a:pt x="1263" y="0"/>
                  </a:moveTo>
                  <a:lnTo>
                    <a:pt x="1" y="1786"/>
                  </a:lnTo>
                  <a:lnTo>
                    <a:pt x="1060" y="2536"/>
                  </a:lnTo>
                  <a:cubicBezTo>
                    <a:pt x="1246" y="2671"/>
                    <a:pt x="1460" y="2735"/>
                    <a:pt x="1672" y="2735"/>
                  </a:cubicBezTo>
                  <a:cubicBezTo>
                    <a:pt x="2005" y="2735"/>
                    <a:pt x="2333" y="2577"/>
                    <a:pt x="2537" y="2286"/>
                  </a:cubicBezTo>
                  <a:lnTo>
                    <a:pt x="2584" y="2227"/>
                  </a:lnTo>
                  <a:cubicBezTo>
                    <a:pt x="2918" y="1751"/>
                    <a:pt x="2798" y="1096"/>
                    <a:pt x="2334" y="751"/>
                  </a:cubicBezTo>
                  <a:lnTo>
                    <a:pt x="1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4"/>
            <p:cNvSpPr/>
            <p:nvPr/>
          </p:nvSpPr>
          <p:spPr>
            <a:xfrm rot="931658">
              <a:off x="2622610" y="4374186"/>
              <a:ext cx="228276" cy="214038"/>
            </a:xfrm>
            <a:custGeom>
              <a:rect b="b" l="l" r="r" t="t"/>
              <a:pathLst>
                <a:path extrusionOk="0" h="2736" w="2918">
                  <a:moveTo>
                    <a:pt x="1240" y="1"/>
                  </a:moveTo>
                  <a:cubicBezTo>
                    <a:pt x="907" y="1"/>
                    <a:pt x="580" y="158"/>
                    <a:pt x="370" y="449"/>
                  </a:cubicBezTo>
                  <a:lnTo>
                    <a:pt x="334" y="509"/>
                  </a:lnTo>
                  <a:cubicBezTo>
                    <a:pt x="0" y="985"/>
                    <a:pt x="108" y="1640"/>
                    <a:pt x="584" y="1985"/>
                  </a:cubicBezTo>
                  <a:lnTo>
                    <a:pt x="1655" y="2735"/>
                  </a:lnTo>
                  <a:lnTo>
                    <a:pt x="2917" y="949"/>
                  </a:lnTo>
                  <a:lnTo>
                    <a:pt x="1858" y="199"/>
                  </a:lnTo>
                  <a:cubicBezTo>
                    <a:pt x="1668" y="65"/>
                    <a:pt x="1453" y="1"/>
                    <a:pt x="12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4"/>
            <p:cNvSpPr/>
            <p:nvPr/>
          </p:nvSpPr>
          <p:spPr>
            <a:xfrm rot="931658">
              <a:off x="2606291" y="4448194"/>
              <a:ext cx="341866" cy="227024"/>
            </a:xfrm>
            <a:custGeom>
              <a:rect b="b" l="l" r="r" t="t"/>
              <a:pathLst>
                <a:path extrusionOk="0" h="2902" w="4370">
                  <a:moveTo>
                    <a:pt x="143" y="1"/>
                  </a:moveTo>
                  <a:lnTo>
                    <a:pt x="143" y="1"/>
                  </a:lnTo>
                  <a:cubicBezTo>
                    <a:pt x="0" y="441"/>
                    <a:pt x="155" y="941"/>
                    <a:pt x="536" y="1215"/>
                  </a:cubicBezTo>
                  <a:lnTo>
                    <a:pt x="1596" y="1953"/>
                  </a:lnTo>
                  <a:lnTo>
                    <a:pt x="1607" y="1965"/>
                  </a:lnTo>
                  <a:lnTo>
                    <a:pt x="2655" y="2703"/>
                  </a:lnTo>
                  <a:cubicBezTo>
                    <a:pt x="2841" y="2838"/>
                    <a:pt x="3055" y="2902"/>
                    <a:pt x="3267" y="2902"/>
                  </a:cubicBezTo>
                  <a:cubicBezTo>
                    <a:pt x="3600" y="2902"/>
                    <a:pt x="3928" y="2744"/>
                    <a:pt x="4132" y="2453"/>
                  </a:cubicBezTo>
                  <a:lnTo>
                    <a:pt x="4179" y="2394"/>
                  </a:lnTo>
                  <a:cubicBezTo>
                    <a:pt x="4310" y="2215"/>
                    <a:pt x="4370" y="2001"/>
                    <a:pt x="4370" y="1787"/>
                  </a:cubicBezTo>
                  <a:lnTo>
                    <a:pt x="4370" y="1787"/>
                  </a:lnTo>
                  <a:cubicBezTo>
                    <a:pt x="4142" y="1885"/>
                    <a:pt x="3875" y="1933"/>
                    <a:pt x="3583" y="1933"/>
                  </a:cubicBezTo>
                  <a:cubicBezTo>
                    <a:pt x="2885" y="1933"/>
                    <a:pt x="2047" y="1654"/>
                    <a:pt x="1274" y="1108"/>
                  </a:cubicBezTo>
                  <a:cubicBezTo>
                    <a:pt x="834" y="810"/>
                    <a:pt x="453" y="429"/>
                    <a:pt x="143" y="1"/>
                  </a:cubicBezTo>
                  <a:close/>
                </a:path>
              </a:pathLst>
            </a:custGeom>
            <a:solidFill>
              <a:srgbClr val="000000">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4"/>
            <p:cNvSpPr/>
            <p:nvPr/>
          </p:nvSpPr>
          <p:spPr>
            <a:xfrm rot="931658">
              <a:off x="2695410" y="4422847"/>
              <a:ext cx="212317" cy="117658"/>
            </a:xfrm>
            <a:custGeom>
              <a:rect b="b" l="l" r="r" t="t"/>
              <a:pathLst>
                <a:path extrusionOk="0" h="1504" w="2714">
                  <a:moveTo>
                    <a:pt x="334" y="1"/>
                  </a:moveTo>
                  <a:cubicBezTo>
                    <a:pt x="232" y="1"/>
                    <a:pt x="161" y="33"/>
                    <a:pt x="134" y="109"/>
                  </a:cubicBezTo>
                  <a:cubicBezTo>
                    <a:pt x="1" y="490"/>
                    <a:pt x="2024" y="1503"/>
                    <a:pt x="2546" y="1503"/>
                  </a:cubicBezTo>
                  <a:cubicBezTo>
                    <a:pt x="2677" y="1503"/>
                    <a:pt x="2713" y="1440"/>
                    <a:pt x="2599" y="1288"/>
                  </a:cubicBezTo>
                  <a:cubicBezTo>
                    <a:pt x="2308" y="927"/>
                    <a:pt x="879" y="1"/>
                    <a:pt x="334" y="1"/>
                  </a:cubicBezTo>
                  <a:close/>
                </a:path>
              </a:pathLst>
            </a:custGeom>
            <a:solidFill>
              <a:srgbClr val="FFFFFF">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8" name="Google Shape;1888;p64"/>
          <p:cNvGrpSpPr/>
          <p:nvPr/>
        </p:nvGrpSpPr>
        <p:grpSpPr>
          <a:xfrm flipH="1" rot="1099672">
            <a:off x="456554" y="88136"/>
            <a:ext cx="1056289" cy="1252085"/>
            <a:chOff x="7763100" y="212875"/>
            <a:chExt cx="1076327" cy="1275837"/>
          </a:xfrm>
        </p:grpSpPr>
        <p:sp>
          <p:nvSpPr>
            <p:cNvPr id="1889" name="Google Shape;1889;p64"/>
            <p:cNvSpPr/>
            <p:nvPr/>
          </p:nvSpPr>
          <p:spPr>
            <a:xfrm>
              <a:off x="7763100" y="212875"/>
              <a:ext cx="729795" cy="718566"/>
            </a:xfrm>
            <a:custGeom>
              <a:rect b="b" l="l" r="r" t="t"/>
              <a:pathLst>
                <a:path extrusionOk="0" h="16319" w="16574">
                  <a:moveTo>
                    <a:pt x="8291" y="0"/>
                  </a:moveTo>
                  <a:cubicBezTo>
                    <a:pt x="8211" y="0"/>
                    <a:pt x="8130" y="1"/>
                    <a:pt x="8049" y="4"/>
                  </a:cubicBezTo>
                  <a:cubicBezTo>
                    <a:pt x="3549" y="135"/>
                    <a:pt x="0" y="3885"/>
                    <a:pt x="131" y="8398"/>
                  </a:cubicBezTo>
                  <a:cubicBezTo>
                    <a:pt x="260" y="12817"/>
                    <a:pt x="3880" y="16319"/>
                    <a:pt x="8283" y="16319"/>
                  </a:cubicBezTo>
                  <a:cubicBezTo>
                    <a:pt x="8364" y="16319"/>
                    <a:pt x="8444" y="16318"/>
                    <a:pt x="8525" y="16315"/>
                  </a:cubicBezTo>
                  <a:cubicBezTo>
                    <a:pt x="13026" y="16184"/>
                    <a:pt x="16574" y="12422"/>
                    <a:pt x="16443" y="7921"/>
                  </a:cubicBezTo>
                  <a:cubicBezTo>
                    <a:pt x="16314" y="3501"/>
                    <a:pt x="12695" y="0"/>
                    <a:pt x="8291" y="0"/>
                  </a:cubicBezTo>
                  <a:close/>
                </a:path>
              </a:pathLst>
            </a:custGeom>
            <a:solidFill>
              <a:srgbClr val="F2AA80">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4"/>
            <p:cNvSpPr/>
            <p:nvPr/>
          </p:nvSpPr>
          <p:spPr>
            <a:xfrm>
              <a:off x="7864815" y="424802"/>
              <a:ext cx="233328" cy="233372"/>
            </a:xfrm>
            <a:custGeom>
              <a:rect b="b" l="l" r="r" t="t"/>
              <a:pathLst>
                <a:path extrusionOk="0" h="5300" w="5299">
                  <a:moveTo>
                    <a:pt x="2643" y="1"/>
                  </a:moveTo>
                  <a:cubicBezTo>
                    <a:pt x="2489" y="1"/>
                    <a:pt x="2370" y="84"/>
                    <a:pt x="2370" y="191"/>
                  </a:cubicBezTo>
                  <a:cubicBezTo>
                    <a:pt x="2370" y="298"/>
                    <a:pt x="2453" y="358"/>
                    <a:pt x="2572" y="382"/>
                  </a:cubicBezTo>
                  <a:lnTo>
                    <a:pt x="2572" y="941"/>
                  </a:lnTo>
                  <a:cubicBezTo>
                    <a:pt x="2393" y="941"/>
                    <a:pt x="2215" y="977"/>
                    <a:pt x="2060" y="1049"/>
                  </a:cubicBezTo>
                  <a:cubicBezTo>
                    <a:pt x="2048" y="1013"/>
                    <a:pt x="2024" y="977"/>
                    <a:pt x="2012" y="941"/>
                  </a:cubicBezTo>
                  <a:lnTo>
                    <a:pt x="1786" y="394"/>
                  </a:lnTo>
                  <a:cubicBezTo>
                    <a:pt x="1774" y="369"/>
                    <a:pt x="1752" y="359"/>
                    <a:pt x="1730" y="359"/>
                  </a:cubicBezTo>
                  <a:cubicBezTo>
                    <a:pt x="1686" y="359"/>
                    <a:pt x="1640" y="398"/>
                    <a:pt x="1655" y="453"/>
                  </a:cubicBezTo>
                  <a:cubicBezTo>
                    <a:pt x="1750" y="679"/>
                    <a:pt x="1834" y="894"/>
                    <a:pt x="1929" y="1108"/>
                  </a:cubicBezTo>
                  <a:cubicBezTo>
                    <a:pt x="1774" y="1191"/>
                    <a:pt x="1643" y="1299"/>
                    <a:pt x="1536" y="1418"/>
                  </a:cubicBezTo>
                  <a:lnTo>
                    <a:pt x="1417" y="1310"/>
                  </a:lnTo>
                  <a:lnTo>
                    <a:pt x="1096" y="989"/>
                  </a:lnTo>
                  <a:cubicBezTo>
                    <a:pt x="1155" y="906"/>
                    <a:pt x="1155" y="799"/>
                    <a:pt x="1096" y="715"/>
                  </a:cubicBezTo>
                  <a:cubicBezTo>
                    <a:pt x="1053" y="695"/>
                    <a:pt x="1010" y="686"/>
                    <a:pt x="968" y="686"/>
                  </a:cubicBezTo>
                  <a:cubicBezTo>
                    <a:pt x="767" y="686"/>
                    <a:pt x="604" y="901"/>
                    <a:pt x="703" y="1108"/>
                  </a:cubicBezTo>
                  <a:cubicBezTo>
                    <a:pt x="740" y="1135"/>
                    <a:pt x="785" y="1147"/>
                    <a:pt x="831" y="1147"/>
                  </a:cubicBezTo>
                  <a:cubicBezTo>
                    <a:pt x="886" y="1147"/>
                    <a:pt x="943" y="1129"/>
                    <a:pt x="988" y="1096"/>
                  </a:cubicBezTo>
                  <a:lnTo>
                    <a:pt x="1429" y="1537"/>
                  </a:lnTo>
                  <a:cubicBezTo>
                    <a:pt x="1334" y="1668"/>
                    <a:pt x="1250" y="1811"/>
                    <a:pt x="1179" y="1965"/>
                  </a:cubicBezTo>
                  <a:lnTo>
                    <a:pt x="1000" y="1882"/>
                  </a:lnTo>
                  <a:lnTo>
                    <a:pt x="453" y="1656"/>
                  </a:lnTo>
                  <a:cubicBezTo>
                    <a:pt x="444" y="1652"/>
                    <a:pt x="435" y="1650"/>
                    <a:pt x="426" y="1650"/>
                  </a:cubicBezTo>
                  <a:cubicBezTo>
                    <a:pt x="358" y="1650"/>
                    <a:pt x="319" y="1767"/>
                    <a:pt x="393" y="1799"/>
                  </a:cubicBezTo>
                  <a:lnTo>
                    <a:pt x="1131" y="2096"/>
                  </a:lnTo>
                  <a:cubicBezTo>
                    <a:pt x="1084" y="2239"/>
                    <a:pt x="1060" y="2406"/>
                    <a:pt x="1060" y="2561"/>
                  </a:cubicBezTo>
                  <a:lnTo>
                    <a:pt x="369" y="2561"/>
                  </a:lnTo>
                  <a:cubicBezTo>
                    <a:pt x="357" y="2465"/>
                    <a:pt x="286" y="2394"/>
                    <a:pt x="191" y="2370"/>
                  </a:cubicBezTo>
                  <a:cubicBezTo>
                    <a:pt x="84" y="2370"/>
                    <a:pt x="0" y="2501"/>
                    <a:pt x="0" y="2644"/>
                  </a:cubicBezTo>
                  <a:cubicBezTo>
                    <a:pt x="0" y="2799"/>
                    <a:pt x="84" y="2918"/>
                    <a:pt x="191" y="2918"/>
                  </a:cubicBezTo>
                  <a:cubicBezTo>
                    <a:pt x="298" y="2918"/>
                    <a:pt x="357" y="2834"/>
                    <a:pt x="381" y="2715"/>
                  </a:cubicBezTo>
                  <a:lnTo>
                    <a:pt x="1072" y="2715"/>
                  </a:lnTo>
                  <a:cubicBezTo>
                    <a:pt x="1072" y="2870"/>
                    <a:pt x="1119" y="3025"/>
                    <a:pt x="1179" y="3168"/>
                  </a:cubicBezTo>
                  <a:lnTo>
                    <a:pt x="953" y="3263"/>
                  </a:lnTo>
                  <a:lnTo>
                    <a:pt x="405" y="3489"/>
                  </a:lnTo>
                  <a:cubicBezTo>
                    <a:pt x="333" y="3520"/>
                    <a:pt x="359" y="3630"/>
                    <a:pt x="428" y="3630"/>
                  </a:cubicBezTo>
                  <a:cubicBezTo>
                    <a:pt x="439" y="3630"/>
                    <a:pt x="451" y="3627"/>
                    <a:pt x="465" y="3620"/>
                  </a:cubicBezTo>
                  <a:lnTo>
                    <a:pt x="1239" y="3299"/>
                  </a:lnTo>
                  <a:cubicBezTo>
                    <a:pt x="1310" y="3442"/>
                    <a:pt x="1405" y="3561"/>
                    <a:pt x="1512" y="3668"/>
                  </a:cubicBezTo>
                  <a:lnTo>
                    <a:pt x="1322" y="3858"/>
                  </a:lnTo>
                  <a:lnTo>
                    <a:pt x="988" y="4192"/>
                  </a:lnTo>
                  <a:cubicBezTo>
                    <a:pt x="947" y="4162"/>
                    <a:pt x="899" y="4147"/>
                    <a:pt x="852" y="4147"/>
                  </a:cubicBezTo>
                  <a:cubicBezTo>
                    <a:pt x="804" y="4147"/>
                    <a:pt x="756" y="4162"/>
                    <a:pt x="715" y="4192"/>
                  </a:cubicBezTo>
                  <a:cubicBezTo>
                    <a:pt x="616" y="4399"/>
                    <a:pt x="779" y="4614"/>
                    <a:pt x="980" y="4614"/>
                  </a:cubicBezTo>
                  <a:cubicBezTo>
                    <a:pt x="1021" y="4614"/>
                    <a:pt x="1065" y="4605"/>
                    <a:pt x="1108" y="4585"/>
                  </a:cubicBezTo>
                  <a:cubicBezTo>
                    <a:pt x="1167" y="4489"/>
                    <a:pt x="1167" y="4370"/>
                    <a:pt x="1084" y="4299"/>
                  </a:cubicBezTo>
                  <a:lnTo>
                    <a:pt x="1608" y="3763"/>
                  </a:lnTo>
                  <a:cubicBezTo>
                    <a:pt x="1727" y="3858"/>
                    <a:pt x="1858" y="3942"/>
                    <a:pt x="2001" y="3989"/>
                  </a:cubicBezTo>
                  <a:lnTo>
                    <a:pt x="1881" y="4275"/>
                  </a:lnTo>
                  <a:cubicBezTo>
                    <a:pt x="1810" y="4454"/>
                    <a:pt x="1739" y="4632"/>
                    <a:pt x="1655" y="4823"/>
                  </a:cubicBezTo>
                  <a:cubicBezTo>
                    <a:pt x="1632" y="4876"/>
                    <a:pt x="1682" y="4919"/>
                    <a:pt x="1730" y="4919"/>
                  </a:cubicBezTo>
                  <a:cubicBezTo>
                    <a:pt x="1758" y="4919"/>
                    <a:pt x="1785" y="4905"/>
                    <a:pt x="1798" y="4870"/>
                  </a:cubicBezTo>
                  <a:cubicBezTo>
                    <a:pt x="1905" y="4597"/>
                    <a:pt x="2024" y="4323"/>
                    <a:pt x="2143" y="4037"/>
                  </a:cubicBezTo>
                  <a:cubicBezTo>
                    <a:pt x="2274" y="4085"/>
                    <a:pt x="2417" y="4108"/>
                    <a:pt x="2572" y="4108"/>
                  </a:cubicBezTo>
                  <a:lnTo>
                    <a:pt x="2572" y="4442"/>
                  </a:lnTo>
                  <a:lnTo>
                    <a:pt x="2572" y="4918"/>
                  </a:lnTo>
                  <a:cubicBezTo>
                    <a:pt x="2453" y="4942"/>
                    <a:pt x="2370" y="5013"/>
                    <a:pt x="2370" y="5109"/>
                  </a:cubicBezTo>
                  <a:cubicBezTo>
                    <a:pt x="2370" y="5192"/>
                    <a:pt x="2489" y="5299"/>
                    <a:pt x="2643" y="5299"/>
                  </a:cubicBezTo>
                  <a:cubicBezTo>
                    <a:pt x="2786" y="5299"/>
                    <a:pt x="2917" y="5216"/>
                    <a:pt x="2917" y="5109"/>
                  </a:cubicBezTo>
                  <a:cubicBezTo>
                    <a:pt x="2917" y="4990"/>
                    <a:pt x="2822" y="4942"/>
                    <a:pt x="2715" y="4918"/>
                  </a:cubicBezTo>
                  <a:lnTo>
                    <a:pt x="2715" y="4108"/>
                  </a:lnTo>
                  <a:cubicBezTo>
                    <a:pt x="2858" y="4097"/>
                    <a:pt x="3001" y="4061"/>
                    <a:pt x="3132" y="4013"/>
                  </a:cubicBezTo>
                  <a:cubicBezTo>
                    <a:pt x="3179" y="4120"/>
                    <a:pt x="3227" y="4228"/>
                    <a:pt x="3263" y="4335"/>
                  </a:cubicBezTo>
                  <a:lnTo>
                    <a:pt x="3489" y="4870"/>
                  </a:lnTo>
                  <a:cubicBezTo>
                    <a:pt x="3502" y="4905"/>
                    <a:pt x="3529" y="4919"/>
                    <a:pt x="3557" y="4919"/>
                  </a:cubicBezTo>
                  <a:cubicBezTo>
                    <a:pt x="3605" y="4919"/>
                    <a:pt x="3654" y="4876"/>
                    <a:pt x="3632" y="4823"/>
                  </a:cubicBezTo>
                  <a:cubicBezTo>
                    <a:pt x="3501" y="4525"/>
                    <a:pt x="3382" y="4239"/>
                    <a:pt x="3274" y="3954"/>
                  </a:cubicBezTo>
                  <a:cubicBezTo>
                    <a:pt x="3394" y="3894"/>
                    <a:pt x="3525" y="3823"/>
                    <a:pt x="3632" y="3739"/>
                  </a:cubicBezTo>
                  <a:lnTo>
                    <a:pt x="3858" y="3966"/>
                  </a:lnTo>
                  <a:lnTo>
                    <a:pt x="4215" y="4299"/>
                  </a:lnTo>
                  <a:cubicBezTo>
                    <a:pt x="4144" y="4370"/>
                    <a:pt x="4132" y="4489"/>
                    <a:pt x="4191" y="4573"/>
                  </a:cubicBezTo>
                  <a:cubicBezTo>
                    <a:pt x="4234" y="4593"/>
                    <a:pt x="4277" y="4602"/>
                    <a:pt x="4319" y="4602"/>
                  </a:cubicBezTo>
                  <a:cubicBezTo>
                    <a:pt x="4520" y="4602"/>
                    <a:pt x="4683" y="4387"/>
                    <a:pt x="4584" y="4180"/>
                  </a:cubicBezTo>
                  <a:cubicBezTo>
                    <a:pt x="4542" y="4150"/>
                    <a:pt x="4495" y="4135"/>
                    <a:pt x="4447" y="4135"/>
                  </a:cubicBezTo>
                  <a:cubicBezTo>
                    <a:pt x="4400" y="4135"/>
                    <a:pt x="4352" y="4150"/>
                    <a:pt x="4310" y="4180"/>
                  </a:cubicBezTo>
                  <a:lnTo>
                    <a:pt x="3763" y="3632"/>
                  </a:lnTo>
                  <a:cubicBezTo>
                    <a:pt x="3870" y="3525"/>
                    <a:pt x="3965" y="3406"/>
                    <a:pt x="4036" y="3275"/>
                  </a:cubicBezTo>
                  <a:lnTo>
                    <a:pt x="4287" y="3382"/>
                  </a:lnTo>
                  <a:lnTo>
                    <a:pt x="4834" y="3608"/>
                  </a:lnTo>
                  <a:cubicBezTo>
                    <a:pt x="4845" y="3612"/>
                    <a:pt x="4855" y="3614"/>
                    <a:pt x="4864" y="3614"/>
                  </a:cubicBezTo>
                  <a:cubicBezTo>
                    <a:pt x="4938" y="3614"/>
                    <a:pt x="4968" y="3497"/>
                    <a:pt x="4894" y="3466"/>
                  </a:cubicBezTo>
                  <a:lnTo>
                    <a:pt x="4108" y="3144"/>
                  </a:lnTo>
                  <a:cubicBezTo>
                    <a:pt x="4179" y="3001"/>
                    <a:pt x="4215" y="2858"/>
                    <a:pt x="4227" y="2704"/>
                  </a:cubicBezTo>
                  <a:lnTo>
                    <a:pt x="4918" y="2704"/>
                  </a:lnTo>
                  <a:cubicBezTo>
                    <a:pt x="4941" y="2823"/>
                    <a:pt x="5013" y="2906"/>
                    <a:pt x="5108" y="2906"/>
                  </a:cubicBezTo>
                  <a:cubicBezTo>
                    <a:pt x="5203" y="2906"/>
                    <a:pt x="5299" y="2787"/>
                    <a:pt x="5299" y="2632"/>
                  </a:cubicBezTo>
                  <a:cubicBezTo>
                    <a:pt x="5299" y="2489"/>
                    <a:pt x="5203" y="2370"/>
                    <a:pt x="5108" y="2370"/>
                  </a:cubicBezTo>
                  <a:cubicBezTo>
                    <a:pt x="5013" y="2370"/>
                    <a:pt x="4941" y="2453"/>
                    <a:pt x="4918" y="2561"/>
                  </a:cubicBezTo>
                  <a:lnTo>
                    <a:pt x="4239" y="2561"/>
                  </a:lnTo>
                  <a:cubicBezTo>
                    <a:pt x="4227" y="2406"/>
                    <a:pt x="4203" y="2239"/>
                    <a:pt x="4144" y="2096"/>
                  </a:cubicBezTo>
                  <a:lnTo>
                    <a:pt x="4346" y="2013"/>
                  </a:lnTo>
                  <a:lnTo>
                    <a:pt x="4882" y="1787"/>
                  </a:lnTo>
                  <a:cubicBezTo>
                    <a:pt x="4967" y="1755"/>
                    <a:pt x="4929" y="1638"/>
                    <a:pt x="4861" y="1638"/>
                  </a:cubicBezTo>
                  <a:cubicBezTo>
                    <a:pt x="4852" y="1638"/>
                    <a:pt x="4843" y="1640"/>
                    <a:pt x="4834" y="1644"/>
                  </a:cubicBezTo>
                  <a:lnTo>
                    <a:pt x="4084" y="1953"/>
                  </a:lnTo>
                  <a:cubicBezTo>
                    <a:pt x="4013" y="1811"/>
                    <a:pt x="3929" y="1680"/>
                    <a:pt x="3822" y="1561"/>
                  </a:cubicBezTo>
                  <a:lnTo>
                    <a:pt x="3977" y="1406"/>
                  </a:lnTo>
                  <a:lnTo>
                    <a:pt x="4298" y="1084"/>
                  </a:lnTo>
                  <a:cubicBezTo>
                    <a:pt x="4344" y="1123"/>
                    <a:pt x="4396" y="1144"/>
                    <a:pt x="4447" y="1144"/>
                  </a:cubicBezTo>
                  <a:cubicBezTo>
                    <a:pt x="4491" y="1144"/>
                    <a:pt x="4534" y="1129"/>
                    <a:pt x="4572" y="1096"/>
                  </a:cubicBezTo>
                  <a:cubicBezTo>
                    <a:pt x="4681" y="899"/>
                    <a:pt x="4520" y="685"/>
                    <a:pt x="4319" y="685"/>
                  </a:cubicBezTo>
                  <a:cubicBezTo>
                    <a:pt x="4278" y="685"/>
                    <a:pt x="4234" y="695"/>
                    <a:pt x="4191" y="715"/>
                  </a:cubicBezTo>
                  <a:cubicBezTo>
                    <a:pt x="4132" y="787"/>
                    <a:pt x="4132" y="906"/>
                    <a:pt x="4191" y="977"/>
                  </a:cubicBezTo>
                  <a:lnTo>
                    <a:pt x="3727" y="1453"/>
                  </a:lnTo>
                  <a:cubicBezTo>
                    <a:pt x="3608" y="1334"/>
                    <a:pt x="3477" y="1239"/>
                    <a:pt x="3334" y="1156"/>
                  </a:cubicBezTo>
                  <a:cubicBezTo>
                    <a:pt x="3358" y="1096"/>
                    <a:pt x="3370" y="1049"/>
                    <a:pt x="3394" y="1001"/>
                  </a:cubicBezTo>
                  <a:lnTo>
                    <a:pt x="3620" y="453"/>
                  </a:lnTo>
                  <a:cubicBezTo>
                    <a:pt x="3642" y="400"/>
                    <a:pt x="3598" y="357"/>
                    <a:pt x="3553" y="357"/>
                  </a:cubicBezTo>
                  <a:cubicBezTo>
                    <a:pt x="3527" y="357"/>
                    <a:pt x="3502" y="371"/>
                    <a:pt x="3489" y="406"/>
                  </a:cubicBezTo>
                  <a:cubicBezTo>
                    <a:pt x="3394" y="632"/>
                    <a:pt x="3298" y="858"/>
                    <a:pt x="3203" y="1096"/>
                  </a:cubicBezTo>
                  <a:cubicBezTo>
                    <a:pt x="3048" y="1013"/>
                    <a:pt x="2882" y="977"/>
                    <a:pt x="2715" y="953"/>
                  </a:cubicBezTo>
                  <a:lnTo>
                    <a:pt x="2715" y="382"/>
                  </a:lnTo>
                  <a:cubicBezTo>
                    <a:pt x="2834" y="358"/>
                    <a:pt x="2917" y="287"/>
                    <a:pt x="2917" y="191"/>
                  </a:cubicBezTo>
                  <a:cubicBezTo>
                    <a:pt x="2917" y="96"/>
                    <a:pt x="2786" y="1"/>
                    <a:pt x="2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4"/>
            <p:cNvSpPr/>
            <p:nvPr/>
          </p:nvSpPr>
          <p:spPr>
            <a:xfrm>
              <a:off x="7932448" y="494549"/>
              <a:ext cx="27829" cy="29898"/>
            </a:xfrm>
            <a:custGeom>
              <a:rect b="b" l="l" r="r" t="t"/>
              <a:pathLst>
                <a:path extrusionOk="0" h="679" w="632">
                  <a:moveTo>
                    <a:pt x="262" y="0"/>
                  </a:moveTo>
                  <a:cubicBezTo>
                    <a:pt x="119" y="0"/>
                    <a:pt x="0" y="262"/>
                    <a:pt x="0" y="417"/>
                  </a:cubicBezTo>
                  <a:cubicBezTo>
                    <a:pt x="0" y="560"/>
                    <a:pt x="119" y="679"/>
                    <a:pt x="262" y="679"/>
                  </a:cubicBezTo>
                  <a:cubicBezTo>
                    <a:pt x="441" y="643"/>
                    <a:pt x="584" y="512"/>
                    <a:pt x="631" y="334"/>
                  </a:cubicBezTo>
                  <a:cubicBezTo>
                    <a:pt x="584" y="167"/>
                    <a:pt x="441" y="24"/>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4"/>
            <p:cNvSpPr/>
            <p:nvPr/>
          </p:nvSpPr>
          <p:spPr>
            <a:xfrm>
              <a:off x="7974895" y="480107"/>
              <a:ext cx="22060" cy="19198"/>
            </a:xfrm>
            <a:custGeom>
              <a:rect b="b" l="l" r="r" t="t"/>
              <a:pathLst>
                <a:path extrusionOk="0" h="436" w="501">
                  <a:moveTo>
                    <a:pt x="224" y="1"/>
                  </a:moveTo>
                  <a:cubicBezTo>
                    <a:pt x="203" y="1"/>
                    <a:pt x="183" y="3"/>
                    <a:pt x="167" y="7"/>
                  </a:cubicBezTo>
                  <a:cubicBezTo>
                    <a:pt x="60" y="31"/>
                    <a:pt x="1" y="126"/>
                    <a:pt x="12" y="221"/>
                  </a:cubicBezTo>
                  <a:cubicBezTo>
                    <a:pt x="60" y="352"/>
                    <a:pt x="167" y="435"/>
                    <a:pt x="298" y="435"/>
                  </a:cubicBezTo>
                  <a:cubicBezTo>
                    <a:pt x="417" y="388"/>
                    <a:pt x="501" y="269"/>
                    <a:pt x="489" y="138"/>
                  </a:cubicBezTo>
                  <a:cubicBezTo>
                    <a:pt x="479" y="49"/>
                    <a:pt x="329"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4"/>
            <p:cNvSpPr/>
            <p:nvPr/>
          </p:nvSpPr>
          <p:spPr>
            <a:xfrm>
              <a:off x="7978066" y="510974"/>
              <a:ext cx="14707" cy="14883"/>
            </a:xfrm>
            <a:custGeom>
              <a:rect b="b" l="l" r="r" t="t"/>
              <a:pathLst>
                <a:path extrusionOk="0" h="338" w="334">
                  <a:moveTo>
                    <a:pt x="175" y="1"/>
                  </a:moveTo>
                  <a:cubicBezTo>
                    <a:pt x="161" y="1"/>
                    <a:pt x="146" y="3"/>
                    <a:pt x="131" y="8"/>
                  </a:cubicBezTo>
                  <a:cubicBezTo>
                    <a:pt x="48" y="56"/>
                    <a:pt x="0" y="139"/>
                    <a:pt x="12" y="235"/>
                  </a:cubicBezTo>
                  <a:cubicBezTo>
                    <a:pt x="59" y="301"/>
                    <a:pt x="122" y="337"/>
                    <a:pt x="193" y="337"/>
                  </a:cubicBezTo>
                  <a:cubicBezTo>
                    <a:pt x="212" y="337"/>
                    <a:pt x="231" y="335"/>
                    <a:pt x="250" y="330"/>
                  </a:cubicBezTo>
                  <a:cubicBezTo>
                    <a:pt x="321" y="306"/>
                    <a:pt x="333" y="151"/>
                    <a:pt x="298" y="92"/>
                  </a:cubicBezTo>
                  <a:cubicBezTo>
                    <a:pt x="279" y="35"/>
                    <a:pt x="230" y="1"/>
                    <a:pt x="1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4"/>
            <p:cNvSpPr/>
            <p:nvPr/>
          </p:nvSpPr>
          <p:spPr>
            <a:xfrm>
              <a:off x="7932448" y="537217"/>
              <a:ext cx="14178" cy="15147"/>
            </a:xfrm>
            <a:custGeom>
              <a:rect b="b" l="l" r="r" t="t"/>
              <a:pathLst>
                <a:path extrusionOk="0" h="344" w="322">
                  <a:moveTo>
                    <a:pt x="164" y="0"/>
                  </a:moveTo>
                  <a:cubicBezTo>
                    <a:pt x="149" y="0"/>
                    <a:pt x="134" y="3"/>
                    <a:pt x="119" y="8"/>
                  </a:cubicBezTo>
                  <a:cubicBezTo>
                    <a:pt x="36" y="55"/>
                    <a:pt x="0" y="151"/>
                    <a:pt x="12" y="246"/>
                  </a:cubicBezTo>
                  <a:cubicBezTo>
                    <a:pt x="54" y="308"/>
                    <a:pt x="132" y="343"/>
                    <a:pt x="214" y="343"/>
                  </a:cubicBezTo>
                  <a:cubicBezTo>
                    <a:pt x="226" y="343"/>
                    <a:pt x="238" y="343"/>
                    <a:pt x="250" y="341"/>
                  </a:cubicBezTo>
                  <a:cubicBezTo>
                    <a:pt x="322" y="305"/>
                    <a:pt x="322" y="162"/>
                    <a:pt x="298" y="91"/>
                  </a:cubicBezTo>
                  <a:cubicBezTo>
                    <a:pt x="270" y="34"/>
                    <a:pt x="219"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4"/>
            <p:cNvSpPr/>
            <p:nvPr/>
          </p:nvSpPr>
          <p:spPr>
            <a:xfrm>
              <a:off x="8002151" y="503972"/>
              <a:ext cx="27829" cy="29414"/>
            </a:xfrm>
            <a:custGeom>
              <a:rect b="b" l="l" r="r" t="t"/>
              <a:pathLst>
                <a:path extrusionOk="0" h="668" w="632">
                  <a:moveTo>
                    <a:pt x="263" y="1"/>
                  </a:moveTo>
                  <a:cubicBezTo>
                    <a:pt x="120" y="1"/>
                    <a:pt x="1" y="263"/>
                    <a:pt x="1" y="417"/>
                  </a:cubicBezTo>
                  <a:cubicBezTo>
                    <a:pt x="1" y="548"/>
                    <a:pt x="120" y="667"/>
                    <a:pt x="263" y="667"/>
                  </a:cubicBezTo>
                  <a:cubicBezTo>
                    <a:pt x="441" y="632"/>
                    <a:pt x="584" y="501"/>
                    <a:pt x="632" y="334"/>
                  </a:cubicBezTo>
                  <a:cubicBezTo>
                    <a:pt x="584" y="155"/>
                    <a:pt x="441" y="24"/>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4"/>
            <p:cNvSpPr/>
            <p:nvPr/>
          </p:nvSpPr>
          <p:spPr>
            <a:xfrm>
              <a:off x="7963359" y="535676"/>
              <a:ext cx="22060" cy="19198"/>
            </a:xfrm>
            <a:custGeom>
              <a:rect b="b" l="l" r="r" t="t"/>
              <a:pathLst>
                <a:path extrusionOk="0" h="436" w="501">
                  <a:moveTo>
                    <a:pt x="229" y="1"/>
                  </a:moveTo>
                  <a:cubicBezTo>
                    <a:pt x="206" y="1"/>
                    <a:pt x="185" y="3"/>
                    <a:pt x="167" y="7"/>
                  </a:cubicBezTo>
                  <a:cubicBezTo>
                    <a:pt x="72" y="19"/>
                    <a:pt x="1" y="114"/>
                    <a:pt x="24" y="221"/>
                  </a:cubicBezTo>
                  <a:cubicBezTo>
                    <a:pt x="60" y="340"/>
                    <a:pt x="179" y="424"/>
                    <a:pt x="310" y="436"/>
                  </a:cubicBezTo>
                  <a:cubicBezTo>
                    <a:pt x="429" y="388"/>
                    <a:pt x="501" y="269"/>
                    <a:pt x="501" y="138"/>
                  </a:cubicBezTo>
                  <a:cubicBezTo>
                    <a:pt x="481" y="49"/>
                    <a:pt x="338"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4"/>
            <p:cNvSpPr/>
            <p:nvPr/>
          </p:nvSpPr>
          <p:spPr>
            <a:xfrm>
              <a:off x="8007919" y="545143"/>
              <a:ext cx="22060" cy="19154"/>
            </a:xfrm>
            <a:custGeom>
              <a:rect b="b" l="l" r="r" t="t"/>
              <a:pathLst>
                <a:path extrusionOk="0" h="435" w="501">
                  <a:moveTo>
                    <a:pt x="224" y="0"/>
                  </a:moveTo>
                  <a:cubicBezTo>
                    <a:pt x="203" y="0"/>
                    <a:pt x="183" y="2"/>
                    <a:pt x="167" y="6"/>
                  </a:cubicBezTo>
                  <a:cubicBezTo>
                    <a:pt x="72" y="18"/>
                    <a:pt x="1" y="125"/>
                    <a:pt x="24" y="221"/>
                  </a:cubicBezTo>
                  <a:cubicBezTo>
                    <a:pt x="60" y="340"/>
                    <a:pt x="167" y="435"/>
                    <a:pt x="298" y="435"/>
                  </a:cubicBezTo>
                  <a:cubicBezTo>
                    <a:pt x="417" y="387"/>
                    <a:pt x="501" y="268"/>
                    <a:pt x="489" y="137"/>
                  </a:cubicBezTo>
                  <a:cubicBezTo>
                    <a:pt x="479" y="48"/>
                    <a:pt x="329"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4"/>
            <p:cNvSpPr/>
            <p:nvPr/>
          </p:nvSpPr>
          <p:spPr>
            <a:xfrm>
              <a:off x="7981192" y="561655"/>
              <a:ext cx="27300" cy="29414"/>
            </a:xfrm>
            <a:custGeom>
              <a:rect b="b" l="l" r="r" t="t"/>
              <a:pathLst>
                <a:path extrusionOk="0" h="668" w="620">
                  <a:moveTo>
                    <a:pt x="262" y="0"/>
                  </a:moveTo>
                  <a:cubicBezTo>
                    <a:pt x="108" y="0"/>
                    <a:pt x="0" y="262"/>
                    <a:pt x="0" y="417"/>
                  </a:cubicBezTo>
                  <a:cubicBezTo>
                    <a:pt x="0" y="560"/>
                    <a:pt x="108" y="667"/>
                    <a:pt x="262" y="667"/>
                  </a:cubicBezTo>
                  <a:cubicBezTo>
                    <a:pt x="441" y="643"/>
                    <a:pt x="584" y="512"/>
                    <a:pt x="620" y="334"/>
                  </a:cubicBezTo>
                  <a:cubicBezTo>
                    <a:pt x="584" y="155"/>
                    <a:pt x="441" y="24"/>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4"/>
            <p:cNvSpPr/>
            <p:nvPr/>
          </p:nvSpPr>
          <p:spPr>
            <a:xfrm>
              <a:off x="7950237" y="565001"/>
              <a:ext cx="14222" cy="14839"/>
            </a:xfrm>
            <a:custGeom>
              <a:rect b="b" l="l" r="r" t="t"/>
              <a:pathLst>
                <a:path extrusionOk="0" h="337" w="323">
                  <a:moveTo>
                    <a:pt x="176" y="0"/>
                  </a:moveTo>
                  <a:cubicBezTo>
                    <a:pt x="162" y="0"/>
                    <a:pt x="147" y="3"/>
                    <a:pt x="132" y="8"/>
                  </a:cubicBezTo>
                  <a:cubicBezTo>
                    <a:pt x="49" y="55"/>
                    <a:pt x="1" y="151"/>
                    <a:pt x="13" y="234"/>
                  </a:cubicBezTo>
                  <a:cubicBezTo>
                    <a:pt x="60" y="300"/>
                    <a:pt x="130" y="336"/>
                    <a:pt x="199" y="336"/>
                  </a:cubicBezTo>
                  <a:cubicBezTo>
                    <a:pt x="216" y="336"/>
                    <a:pt x="234" y="334"/>
                    <a:pt x="251" y="329"/>
                  </a:cubicBezTo>
                  <a:cubicBezTo>
                    <a:pt x="322" y="305"/>
                    <a:pt x="322" y="151"/>
                    <a:pt x="299" y="91"/>
                  </a:cubicBezTo>
                  <a:cubicBezTo>
                    <a:pt x="280" y="34"/>
                    <a:pt x="231" y="0"/>
                    <a:pt x="1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4"/>
            <p:cNvSpPr/>
            <p:nvPr/>
          </p:nvSpPr>
          <p:spPr>
            <a:xfrm>
              <a:off x="8038874" y="663898"/>
              <a:ext cx="171463" cy="171991"/>
            </a:xfrm>
            <a:custGeom>
              <a:rect b="b" l="l" r="r" t="t"/>
              <a:pathLst>
                <a:path extrusionOk="0" h="3906" w="3894">
                  <a:moveTo>
                    <a:pt x="1953" y="0"/>
                  </a:moveTo>
                  <a:cubicBezTo>
                    <a:pt x="1846" y="0"/>
                    <a:pt x="1762" y="71"/>
                    <a:pt x="1762" y="155"/>
                  </a:cubicBezTo>
                  <a:cubicBezTo>
                    <a:pt x="1762" y="238"/>
                    <a:pt x="1822" y="274"/>
                    <a:pt x="1905" y="286"/>
                  </a:cubicBezTo>
                  <a:lnTo>
                    <a:pt x="1905" y="702"/>
                  </a:lnTo>
                  <a:cubicBezTo>
                    <a:pt x="1774" y="702"/>
                    <a:pt x="1655" y="726"/>
                    <a:pt x="1536" y="774"/>
                  </a:cubicBezTo>
                  <a:cubicBezTo>
                    <a:pt x="1524" y="750"/>
                    <a:pt x="1512" y="726"/>
                    <a:pt x="1500" y="702"/>
                  </a:cubicBezTo>
                  <a:lnTo>
                    <a:pt x="1334" y="298"/>
                  </a:lnTo>
                  <a:cubicBezTo>
                    <a:pt x="1325" y="277"/>
                    <a:pt x="1307" y="268"/>
                    <a:pt x="1288" y="268"/>
                  </a:cubicBezTo>
                  <a:cubicBezTo>
                    <a:pt x="1252" y="268"/>
                    <a:pt x="1215" y="299"/>
                    <a:pt x="1238" y="345"/>
                  </a:cubicBezTo>
                  <a:lnTo>
                    <a:pt x="1441" y="822"/>
                  </a:lnTo>
                  <a:cubicBezTo>
                    <a:pt x="1322" y="881"/>
                    <a:pt x="1226" y="964"/>
                    <a:pt x="1143" y="1048"/>
                  </a:cubicBezTo>
                  <a:lnTo>
                    <a:pt x="1060" y="976"/>
                  </a:lnTo>
                  <a:lnTo>
                    <a:pt x="822" y="738"/>
                  </a:lnTo>
                  <a:cubicBezTo>
                    <a:pt x="869" y="679"/>
                    <a:pt x="869" y="595"/>
                    <a:pt x="822" y="536"/>
                  </a:cubicBezTo>
                  <a:cubicBezTo>
                    <a:pt x="792" y="522"/>
                    <a:pt x="762" y="516"/>
                    <a:pt x="733" y="516"/>
                  </a:cubicBezTo>
                  <a:cubicBezTo>
                    <a:pt x="587" y="516"/>
                    <a:pt x="466" y="673"/>
                    <a:pt x="536" y="822"/>
                  </a:cubicBezTo>
                  <a:cubicBezTo>
                    <a:pt x="562" y="842"/>
                    <a:pt x="593" y="852"/>
                    <a:pt x="624" y="852"/>
                  </a:cubicBezTo>
                  <a:cubicBezTo>
                    <a:pt x="664" y="852"/>
                    <a:pt x="705" y="836"/>
                    <a:pt x="738" y="810"/>
                  </a:cubicBezTo>
                  <a:lnTo>
                    <a:pt x="1060" y="1131"/>
                  </a:lnTo>
                  <a:cubicBezTo>
                    <a:pt x="988" y="1226"/>
                    <a:pt x="929" y="1334"/>
                    <a:pt x="881" y="1441"/>
                  </a:cubicBezTo>
                  <a:lnTo>
                    <a:pt x="750" y="1393"/>
                  </a:lnTo>
                  <a:lnTo>
                    <a:pt x="345" y="1226"/>
                  </a:lnTo>
                  <a:cubicBezTo>
                    <a:pt x="339" y="1224"/>
                    <a:pt x="333" y="1223"/>
                    <a:pt x="326" y="1223"/>
                  </a:cubicBezTo>
                  <a:cubicBezTo>
                    <a:pt x="277" y="1223"/>
                    <a:pt x="246" y="1300"/>
                    <a:pt x="310" y="1322"/>
                  </a:cubicBezTo>
                  <a:lnTo>
                    <a:pt x="845" y="1548"/>
                  </a:lnTo>
                  <a:cubicBezTo>
                    <a:pt x="810" y="1655"/>
                    <a:pt x="786" y="1774"/>
                    <a:pt x="786" y="1893"/>
                  </a:cubicBezTo>
                  <a:lnTo>
                    <a:pt x="286" y="1893"/>
                  </a:lnTo>
                  <a:cubicBezTo>
                    <a:pt x="286" y="1822"/>
                    <a:pt x="226" y="1762"/>
                    <a:pt x="155" y="1750"/>
                  </a:cubicBezTo>
                  <a:cubicBezTo>
                    <a:pt x="72" y="1750"/>
                    <a:pt x="0" y="1845"/>
                    <a:pt x="0" y="1953"/>
                  </a:cubicBezTo>
                  <a:cubicBezTo>
                    <a:pt x="0" y="2060"/>
                    <a:pt x="72" y="2155"/>
                    <a:pt x="155" y="2155"/>
                  </a:cubicBezTo>
                  <a:cubicBezTo>
                    <a:pt x="238" y="2155"/>
                    <a:pt x="274" y="2084"/>
                    <a:pt x="298" y="2000"/>
                  </a:cubicBezTo>
                  <a:lnTo>
                    <a:pt x="798" y="2000"/>
                  </a:lnTo>
                  <a:cubicBezTo>
                    <a:pt x="798" y="2119"/>
                    <a:pt x="834" y="2226"/>
                    <a:pt x="869" y="2346"/>
                  </a:cubicBezTo>
                  <a:lnTo>
                    <a:pt x="715" y="2405"/>
                  </a:lnTo>
                  <a:lnTo>
                    <a:pt x="310" y="2572"/>
                  </a:lnTo>
                  <a:cubicBezTo>
                    <a:pt x="256" y="2593"/>
                    <a:pt x="280" y="2682"/>
                    <a:pt x="337" y="2682"/>
                  </a:cubicBezTo>
                  <a:cubicBezTo>
                    <a:pt x="344" y="2682"/>
                    <a:pt x="350" y="2681"/>
                    <a:pt x="357" y="2679"/>
                  </a:cubicBezTo>
                  <a:lnTo>
                    <a:pt x="917" y="2441"/>
                  </a:lnTo>
                  <a:cubicBezTo>
                    <a:pt x="965" y="2536"/>
                    <a:pt x="1036" y="2631"/>
                    <a:pt x="1119" y="2703"/>
                  </a:cubicBezTo>
                  <a:lnTo>
                    <a:pt x="976" y="2846"/>
                  </a:lnTo>
                  <a:lnTo>
                    <a:pt x="738" y="3096"/>
                  </a:lnTo>
                  <a:cubicBezTo>
                    <a:pt x="709" y="3072"/>
                    <a:pt x="673" y="3060"/>
                    <a:pt x="637" y="3060"/>
                  </a:cubicBezTo>
                  <a:cubicBezTo>
                    <a:pt x="601" y="3060"/>
                    <a:pt x="566" y="3072"/>
                    <a:pt x="536" y="3096"/>
                  </a:cubicBezTo>
                  <a:cubicBezTo>
                    <a:pt x="488" y="3167"/>
                    <a:pt x="500" y="3274"/>
                    <a:pt x="584" y="3334"/>
                  </a:cubicBezTo>
                  <a:cubicBezTo>
                    <a:pt x="613" y="3377"/>
                    <a:pt x="664" y="3403"/>
                    <a:pt x="718" y="3403"/>
                  </a:cubicBezTo>
                  <a:cubicBezTo>
                    <a:pt x="753" y="3403"/>
                    <a:pt x="789" y="3393"/>
                    <a:pt x="822" y="3369"/>
                  </a:cubicBezTo>
                  <a:cubicBezTo>
                    <a:pt x="869" y="3310"/>
                    <a:pt x="857" y="3227"/>
                    <a:pt x="810" y="3167"/>
                  </a:cubicBezTo>
                  <a:lnTo>
                    <a:pt x="1203" y="2786"/>
                  </a:lnTo>
                  <a:cubicBezTo>
                    <a:pt x="1286" y="2858"/>
                    <a:pt x="1381" y="2905"/>
                    <a:pt x="1477" y="2953"/>
                  </a:cubicBezTo>
                  <a:lnTo>
                    <a:pt x="1393" y="3155"/>
                  </a:lnTo>
                  <a:lnTo>
                    <a:pt x="1238" y="3560"/>
                  </a:lnTo>
                  <a:cubicBezTo>
                    <a:pt x="1216" y="3598"/>
                    <a:pt x="1251" y="3626"/>
                    <a:pt x="1286" y="3626"/>
                  </a:cubicBezTo>
                  <a:cubicBezTo>
                    <a:pt x="1306" y="3626"/>
                    <a:pt x="1325" y="3617"/>
                    <a:pt x="1334" y="3596"/>
                  </a:cubicBezTo>
                  <a:lnTo>
                    <a:pt x="1584" y="2988"/>
                  </a:lnTo>
                  <a:cubicBezTo>
                    <a:pt x="1679" y="3012"/>
                    <a:pt x="1786" y="3036"/>
                    <a:pt x="1893" y="3036"/>
                  </a:cubicBezTo>
                  <a:lnTo>
                    <a:pt x="1893" y="3620"/>
                  </a:lnTo>
                  <a:cubicBezTo>
                    <a:pt x="1810" y="3631"/>
                    <a:pt x="1750" y="3691"/>
                    <a:pt x="1750" y="3762"/>
                  </a:cubicBezTo>
                  <a:cubicBezTo>
                    <a:pt x="1750" y="3822"/>
                    <a:pt x="1834" y="3905"/>
                    <a:pt x="1953" y="3905"/>
                  </a:cubicBezTo>
                  <a:cubicBezTo>
                    <a:pt x="2060" y="3905"/>
                    <a:pt x="2155" y="3846"/>
                    <a:pt x="2155" y="3762"/>
                  </a:cubicBezTo>
                  <a:cubicBezTo>
                    <a:pt x="2155" y="3679"/>
                    <a:pt x="2084" y="3631"/>
                    <a:pt x="2000" y="3620"/>
                  </a:cubicBezTo>
                  <a:lnTo>
                    <a:pt x="2000" y="3024"/>
                  </a:lnTo>
                  <a:cubicBezTo>
                    <a:pt x="2108" y="3012"/>
                    <a:pt x="2215" y="2988"/>
                    <a:pt x="2310" y="2953"/>
                  </a:cubicBezTo>
                  <a:cubicBezTo>
                    <a:pt x="2346" y="3036"/>
                    <a:pt x="2369" y="3108"/>
                    <a:pt x="2405" y="3191"/>
                  </a:cubicBezTo>
                  <a:lnTo>
                    <a:pt x="2572" y="3584"/>
                  </a:lnTo>
                  <a:cubicBezTo>
                    <a:pt x="2580" y="3609"/>
                    <a:pt x="2598" y="3620"/>
                    <a:pt x="2616" y="3620"/>
                  </a:cubicBezTo>
                  <a:cubicBezTo>
                    <a:pt x="2649" y="3620"/>
                    <a:pt x="2682" y="3586"/>
                    <a:pt x="2667" y="3548"/>
                  </a:cubicBezTo>
                  <a:lnTo>
                    <a:pt x="2405" y="2917"/>
                  </a:lnTo>
                  <a:cubicBezTo>
                    <a:pt x="2500" y="2869"/>
                    <a:pt x="2596" y="2822"/>
                    <a:pt x="2679" y="2750"/>
                  </a:cubicBezTo>
                  <a:lnTo>
                    <a:pt x="2846" y="2917"/>
                  </a:lnTo>
                  <a:lnTo>
                    <a:pt x="3084" y="3167"/>
                  </a:lnTo>
                  <a:cubicBezTo>
                    <a:pt x="3036" y="3215"/>
                    <a:pt x="3036" y="3310"/>
                    <a:pt x="3084" y="3369"/>
                  </a:cubicBezTo>
                  <a:cubicBezTo>
                    <a:pt x="3112" y="3389"/>
                    <a:pt x="3147" y="3398"/>
                    <a:pt x="3181" y="3398"/>
                  </a:cubicBezTo>
                  <a:cubicBezTo>
                    <a:pt x="3233" y="3398"/>
                    <a:pt x="3286" y="3377"/>
                    <a:pt x="3322" y="3334"/>
                  </a:cubicBezTo>
                  <a:cubicBezTo>
                    <a:pt x="3393" y="3274"/>
                    <a:pt x="3417" y="3167"/>
                    <a:pt x="3358" y="3084"/>
                  </a:cubicBezTo>
                  <a:cubicBezTo>
                    <a:pt x="3328" y="3060"/>
                    <a:pt x="3295" y="3048"/>
                    <a:pt x="3262" y="3048"/>
                  </a:cubicBezTo>
                  <a:cubicBezTo>
                    <a:pt x="3230" y="3048"/>
                    <a:pt x="3197" y="3060"/>
                    <a:pt x="3167" y="3084"/>
                  </a:cubicBezTo>
                  <a:lnTo>
                    <a:pt x="2762" y="2679"/>
                  </a:lnTo>
                  <a:cubicBezTo>
                    <a:pt x="2834" y="2607"/>
                    <a:pt x="2905" y="2512"/>
                    <a:pt x="2965" y="2417"/>
                  </a:cubicBezTo>
                  <a:lnTo>
                    <a:pt x="3143" y="2500"/>
                  </a:lnTo>
                  <a:lnTo>
                    <a:pt x="3548" y="2667"/>
                  </a:lnTo>
                  <a:cubicBezTo>
                    <a:pt x="3555" y="2669"/>
                    <a:pt x="3562" y="2670"/>
                    <a:pt x="3568" y="2670"/>
                  </a:cubicBezTo>
                  <a:cubicBezTo>
                    <a:pt x="3626" y="2670"/>
                    <a:pt x="3648" y="2581"/>
                    <a:pt x="3584" y="2560"/>
                  </a:cubicBezTo>
                  <a:lnTo>
                    <a:pt x="3012" y="2322"/>
                  </a:lnTo>
                  <a:cubicBezTo>
                    <a:pt x="3060" y="2226"/>
                    <a:pt x="3096" y="2107"/>
                    <a:pt x="3108" y="2000"/>
                  </a:cubicBezTo>
                  <a:lnTo>
                    <a:pt x="3608" y="2000"/>
                  </a:lnTo>
                  <a:cubicBezTo>
                    <a:pt x="3620" y="2084"/>
                    <a:pt x="3679" y="2143"/>
                    <a:pt x="3751" y="2143"/>
                  </a:cubicBezTo>
                  <a:cubicBezTo>
                    <a:pt x="3810" y="2143"/>
                    <a:pt x="3893" y="2060"/>
                    <a:pt x="3893" y="1941"/>
                  </a:cubicBezTo>
                  <a:cubicBezTo>
                    <a:pt x="3893" y="1834"/>
                    <a:pt x="3834" y="1750"/>
                    <a:pt x="3751" y="1750"/>
                  </a:cubicBezTo>
                  <a:cubicBezTo>
                    <a:pt x="3691" y="1750"/>
                    <a:pt x="3643" y="1810"/>
                    <a:pt x="3620" y="1893"/>
                  </a:cubicBezTo>
                  <a:lnTo>
                    <a:pt x="3120" y="1893"/>
                  </a:lnTo>
                  <a:cubicBezTo>
                    <a:pt x="3120" y="1774"/>
                    <a:pt x="3096" y="1655"/>
                    <a:pt x="3048" y="1548"/>
                  </a:cubicBezTo>
                  <a:lnTo>
                    <a:pt x="3203" y="1488"/>
                  </a:lnTo>
                  <a:lnTo>
                    <a:pt x="3596" y="1322"/>
                  </a:lnTo>
                  <a:cubicBezTo>
                    <a:pt x="3657" y="1301"/>
                    <a:pt x="3631" y="1219"/>
                    <a:pt x="3584" y="1219"/>
                  </a:cubicBezTo>
                  <a:cubicBezTo>
                    <a:pt x="3577" y="1219"/>
                    <a:pt x="3568" y="1221"/>
                    <a:pt x="3560" y="1226"/>
                  </a:cubicBezTo>
                  <a:lnTo>
                    <a:pt x="3012" y="1453"/>
                  </a:lnTo>
                  <a:cubicBezTo>
                    <a:pt x="2965" y="1345"/>
                    <a:pt x="2893" y="1238"/>
                    <a:pt x="2822" y="1155"/>
                  </a:cubicBezTo>
                  <a:lnTo>
                    <a:pt x="2929" y="1048"/>
                  </a:lnTo>
                  <a:lnTo>
                    <a:pt x="3167" y="810"/>
                  </a:lnTo>
                  <a:cubicBezTo>
                    <a:pt x="3201" y="836"/>
                    <a:pt x="3242" y="852"/>
                    <a:pt x="3282" y="852"/>
                  </a:cubicBezTo>
                  <a:cubicBezTo>
                    <a:pt x="3313" y="852"/>
                    <a:pt x="3343" y="842"/>
                    <a:pt x="3370" y="822"/>
                  </a:cubicBezTo>
                  <a:cubicBezTo>
                    <a:pt x="3447" y="666"/>
                    <a:pt x="3335" y="510"/>
                    <a:pt x="3187" y="510"/>
                  </a:cubicBezTo>
                  <a:cubicBezTo>
                    <a:pt x="3154" y="510"/>
                    <a:pt x="3119" y="518"/>
                    <a:pt x="3084" y="536"/>
                  </a:cubicBezTo>
                  <a:cubicBezTo>
                    <a:pt x="3048" y="595"/>
                    <a:pt x="3048" y="679"/>
                    <a:pt x="3084" y="726"/>
                  </a:cubicBezTo>
                  <a:lnTo>
                    <a:pt x="2750" y="1072"/>
                  </a:lnTo>
                  <a:cubicBezTo>
                    <a:pt x="2655" y="988"/>
                    <a:pt x="2560" y="917"/>
                    <a:pt x="2465" y="857"/>
                  </a:cubicBezTo>
                  <a:lnTo>
                    <a:pt x="2512" y="738"/>
                  </a:lnTo>
                  <a:lnTo>
                    <a:pt x="2679" y="345"/>
                  </a:lnTo>
                  <a:cubicBezTo>
                    <a:pt x="2694" y="299"/>
                    <a:pt x="2655" y="268"/>
                    <a:pt x="2618" y="268"/>
                  </a:cubicBezTo>
                  <a:cubicBezTo>
                    <a:pt x="2599" y="268"/>
                    <a:pt x="2580" y="277"/>
                    <a:pt x="2572" y="298"/>
                  </a:cubicBezTo>
                  <a:cubicBezTo>
                    <a:pt x="2500" y="464"/>
                    <a:pt x="2441" y="643"/>
                    <a:pt x="2369" y="810"/>
                  </a:cubicBezTo>
                  <a:cubicBezTo>
                    <a:pt x="2250" y="750"/>
                    <a:pt x="2131" y="714"/>
                    <a:pt x="2012" y="702"/>
                  </a:cubicBezTo>
                  <a:lnTo>
                    <a:pt x="2012" y="286"/>
                  </a:lnTo>
                  <a:cubicBezTo>
                    <a:pt x="2096" y="274"/>
                    <a:pt x="2155" y="214"/>
                    <a:pt x="2155" y="155"/>
                  </a:cubicBezTo>
                  <a:cubicBezTo>
                    <a:pt x="2155" y="83"/>
                    <a:pt x="2072" y="0"/>
                    <a:pt x="1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4"/>
            <p:cNvSpPr/>
            <p:nvPr/>
          </p:nvSpPr>
          <p:spPr>
            <a:xfrm>
              <a:off x="8089203" y="715768"/>
              <a:ext cx="20475" cy="21532"/>
            </a:xfrm>
            <a:custGeom>
              <a:rect b="b" l="l" r="r" t="t"/>
              <a:pathLst>
                <a:path extrusionOk="0" h="489" w="465">
                  <a:moveTo>
                    <a:pt x="191" y="1"/>
                  </a:moveTo>
                  <a:cubicBezTo>
                    <a:pt x="95" y="1"/>
                    <a:pt x="0" y="191"/>
                    <a:pt x="0" y="298"/>
                  </a:cubicBezTo>
                  <a:cubicBezTo>
                    <a:pt x="0" y="406"/>
                    <a:pt x="95" y="489"/>
                    <a:pt x="191" y="489"/>
                  </a:cubicBezTo>
                  <a:cubicBezTo>
                    <a:pt x="322" y="477"/>
                    <a:pt x="429" y="370"/>
                    <a:pt x="464" y="251"/>
                  </a:cubicBezTo>
                  <a:cubicBezTo>
                    <a:pt x="429" y="120"/>
                    <a:pt x="322" y="25"/>
                    <a:pt x="1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4"/>
            <p:cNvSpPr/>
            <p:nvPr/>
          </p:nvSpPr>
          <p:spPr>
            <a:xfrm>
              <a:off x="8120114" y="705200"/>
              <a:ext cx="16292" cy="14311"/>
            </a:xfrm>
            <a:custGeom>
              <a:rect b="b" l="l" r="r" t="t"/>
              <a:pathLst>
                <a:path extrusionOk="0" h="325" w="370">
                  <a:moveTo>
                    <a:pt x="162" y="0"/>
                  </a:moveTo>
                  <a:cubicBezTo>
                    <a:pt x="151" y="0"/>
                    <a:pt x="141" y="1"/>
                    <a:pt x="132" y="3"/>
                  </a:cubicBezTo>
                  <a:cubicBezTo>
                    <a:pt x="60" y="15"/>
                    <a:pt x="1" y="86"/>
                    <a:pt x="24" y="157"/>
                  </a:cubicBezTo>
                  <a:cubicBezTo>
                    <a:pt x="48" y="253"/>
                    <a:pt x="132" y="312"/>
                    <a:pt x="227" y="324"/>
                  </a:cubicBezTo>
                  <a:cubicBezTo>
                    <a:pt x="322" y="276"/>
                    <a:pt x="370" y="193"/>
                    <a:pt x="370" y="98"/>
                  </a:cubicBezTo>
                  <a:cubicBezTo>
                    <a:pt x="359" y="36"/>
                    <a:pt x="240" y="0"/>
                    <a:pt x="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4"/>
            <p:cNvSpPr/>
            <p:nvPr/>
          </p:nvSpPr>
          <p:spPr>
            <a:xfrm>
              <a:off x="8122756" y="727700"/>
              <a:ext cx="10524" cy="10788"/>
            </a:xfrm>
            <a:custGeom>
              <a:rect b="b" l="l" r="r" t="t"/>
              <a:pathLst>
                <a:path extrusionOk="0" h="245" w="239">
                  <a:moveTo>
                    <a:pt x="121" y="1"/>
                  </a:moveTo>
                  <a:cubicBezTo>
                    <a:pt x="112" y="1"/>
                    <a:pt x="104" y="2"/>
                    <a:pt x="95" y="4"/>
                  </a:cubicBezTo>
                  <a:cubicBezTo>
                    <a:pt x="36" y="39"/>
                    <a:pt x="0" y="111"/>
                    <a:pt x="12" y="170"/>
                  </a:cubicBezTo>
                  <a:cubicBezTo>
                    <a:pt x="42" y="220"/>
                    <a:pt x="96" y="245"/>
                    <a:pt x="155" y="245"/>
                  </a:cubicBezTo>
                  <a:cubicBezTo>
                    <a:pt x="167" y="245"/>
                    <a:pt x="179" y="244"/>
                    <a:pt x="191" y="242"/>
                  </a:cubicBezTo>
                  <a:cubicBezTo>
                    <a:pt x="238" y="230"/>
                    <a:pt x="238" y="111"/>
                    <a:pt x="226" y="63"/>
                  </a:cubicBezTo>
                  <a:cubicBezTo>
                    <a:pt x="207" y="24"/>
                    <a:pt x="162" y="1"/>
                    <a:pt x="1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4"/>
            <p:cNvSpPr/>
            <p:nvPr/>
          </p:nvSpPr>
          <p:spPr>
            <a:xfrm>
              <a:off x="8089203" y="747119"/>
              <a:ext cx="10524" cy="10788"/>
            </a:xfrm>
            <a:custGeom>
              <a:rect b="b" l="l" r="r" t="t"/>
              <a:pathLst>
                <a:path extrusionOk="0" h="245" w="239">
                  <a:moveTo>
                    <a:pt x="120" y="0"/>
                  </a:moveTo>
                  <a:cubicBezTo>
                    <a:pt x="112" y="0"/>
                    <a:pt x="104" y="1"/>
                    <a:pt x="95" y="3"/>
                  </a:cubicBezTo>
                  <a:cubicBezTo>
                    <a:pt x="36" y="39"/>
                    <a:pt x="0" y="110"/>
                    <a:pt x="12" y="170"/>
                  </a:cubicBezTo>
                  <a:cubicBezTo>
                    <a:pt x="42" y="219"/>
                    <a:pt x="96" y="244"/>
                    <a:pt x="148" y="244"/>
                  </a:cubicBezTo>
                  <a:cubicBezTo>
                    <a:pt x="159" y="244"/>
                    <a:pt x="169" y="243"/>
                    <a:pt x="179" y="241"/>
                  </a:cubicBezTo>
                  <a:cubicBezTo>
                    <a:pt x="226" y="217"/>
                    <a:pt x="238" y="110"/>
                    <a:pt x="214" y="63"/>
                  </a:cubicBezTo>
                  <a:cubicBezTo>
                    <a:pt x="195" y="23"/>
                    <a:pt x="159" y="0"/>
                    <a:pt x="1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4"/>
            <p:cNvSpPr/>
            <p:nvPr/>
          </p:nvSpPr>
          <p:spPr>
            <a:xfrm>
              <a:off x="8140545" y="722593"/>
              <a:ext cx="19991" cy="21532"/>
            </a:xfrm>
            <a:custGeom>
              <a:rect b="b" l="l" r="r" t="t"/>
              <a:pathLst>
                <a:path extrusionOk="0" h="489" w="454">
                  <a:moveTo>
                    <a:pt x="191" y="1"/>
                  </a:moveTo>
                  <a:cubicBezTo>
                    <a:pt x="84" y="1"/>
                    <a:pt x="1" y="191"/>
                    <a:pt x="1" y="298"/>
                  </a:cubicBezTo>
                  <a:cubicBezTo>
                    <a:pt x="1" y="405"/>
                    <a:pt x="84" y="489"/>
                    <a:pt x="191" y="489"/>
                  </a:cubicBezTo>
                  <a:cubicBezTo>
                    <a:pt x="322" y="465"/>
                    <a:pt x="430" y="370"/>
                    <a:pt x="453" y="239"/>
                  </a:cubicBezTo>
                  <a:cubicBezTo>
                    <a:pt x="430" y="108"/>
                    <a:pt x="322" y="12"/>
                    <a:pt x="1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4"/>
            <p:cNvSpPr/>
            <p:nvPr/>
          </p:nvSpPr>
          <p:spPr>
            <a:xfrm>
              <a:off x="8112276" y="745577"/>
              <a:ext cx="15764" cy="14267"/>
            </a:xfrm>
            <a:custGeom>
              <a:rect b="b" l="l" r="r" t="t"/>
              <a:pathLst>
                <a:path extrusionOk="0" h="324" w="358">
                  <a:moveTo>
                    <a:pt x="150" y="0"/>
                  </a:moveTo>
                  <a:cubicBezTo>
                    <a:pt x="139" y="0"/>
                    <a:pt x="128" y="1"/>
                    <a:pt x="119" y="2"/>
                  </a:cubicBezTo>
                  <a:cubicBezTo>
                    <a:pt x="48" y="14"/>
                    <a:pt x="0" y="86"/>
                    <a:pt x="12" y="169"/>
                  </a:cubicBezTo>
                  <a:cubicBezTo>
                    <a:pt x="36" y="252"/>
                    <a:pt x="119" y="324"/>
                    <a:pt x="214" y="324"/>
                  </a:cubicBezTo>
                  <a:cubicBezTo>
                    <a:pt x="310" y="288"/>
                    <a:pt x="357" y="193"/>
                    <a:pt x="357" y="98"/>
                  </a:cubicBezTo>
                  <a:cubicBezTo>
                    <a:pt x="347" y="35"/>
                    <a:pt x="228" y="0"/>
                    <a:pt x="1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4"/>
            <p:cNvSpPr/>
            <p:nvPr/>
          </p:nvSpPr>
          <p:spPr>
            <a:xfrm>
              <a:off x="8144772" y="752887"/>
              <a:ext cx="15764" cy="14311"/>
            </a:xfrm>
            <a:custGeom>
              <a:rect b="b" l="l" r="r" t="t"/>
              <a:pathLst>
                <a:path extrusionOk="0" h="325" w="358">
                  <a:moveTo>
                    <a:pt x="150" y="1"/>
                  </a:moveTo>
                  <a:cubicBezTo>
                    <a:pt x="139" y="1"/>
                    <a:pt x="128" y="2"/>
                    <a:pt x="119" y="3"/>
                  </a:cubicBezTo>
                  <a:cubicBezTo>
                    <a:pt x="48" y="15"/>
                    <a:pt x="0" y="86"/>
                    <a:pt x="12" y="158"/>
                  </a:cubicBezTo>
                  <a:cubicBezTo>
                    <a:pt x="36" y="253"/>
                    <a:pt x="119" y="313"/>
                    <a:pt x="215" y="325"/>
                  </a:cubicBezTo>
                  <a:cubicBezTo>
                    <a:pt x="310" y="277"/>
                    <a:pt x="357" y="194"/>
                    <a:pt x="357" y="98"/>
                  </a:cubicBezTo>
                  <a:cubicBezTo>
                    <a:pt x="347" y="36"/>
                    <a:pt x="228" y="1"/>
                    <a:pt x="1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4"/>
            <p:cNvSpPr/>
            <p:nvPr/>
          </p:nvSpPr>
          <p:spPr>
            <a:xfrm>
              <a:off x="8124825" y="765040"/>
              <a:ext cx="20519" cy="21576"/>
            </a:xfrm>
            <a:custGeom>
              <a:rect b="b" l="l" r="r" t="t"/>
              <a:pathLst>
                <a:path extrusionOk="0" h="490" w="466">
                  <a:moveTo>
                    <a:pt x="191" y="1"/>
                  </a:moveTo>
                  <a:cubicBezTo>
                    <a:pt x="84" y="1"/>
                    <a:pt x="1" y="191"/>
                    <a:pt x="1" y="299"/>
                  </a:cubicBezTo>
                  <a:cubicBezTo>
                    <a:pt x="1" y="406"/>
                    <a:pt x="84" y="489"/>
                    <a:pt x="191" y="489"/>
                  </a:cubicBezTo>
                  <a:cubicBezTo>
                    <a:pt x="322" y="465"/>
                    <a:pt x="429" y="370"/>
                    <a:pt x="465" y="239"/>
                  </a:cubicBezTo>
                  <a:cubicBezTo>
                    <a:pt x="429" y="108"/>
                    <a:pt x="322" y="13"/>
                    <a:pt x="1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4"/>
            <p:cNvSpPr/>
            <p:nvPr/>
          </p:nvSpPr>
          <p:spPr>
            <a:xfrm>
              <a:off x="8102281" y="767285"/>
              <a:ext cx="10524" cy="11052"/>
            </a:xfrm>
            <a:custGeom>
              <a:rect b="b" l="l" r="r" t="t"/>
              <a:pathLst>
                <a:path extrusionOk="0" h="251" w="239">
                  <a:moveTo>
                    <a:pt x="133" y="0"/>
                  </a:moveTo>
                  <a:cubicBezTo>
                    <a:pt x="121" y="0"/>
                    <a:pt x="108" y="3"/>
                    <a:pt x="96" y="9"/>
                  </a:cubicBezTo>
                  <a:cubicBezTo>
                    <a:pt x="37" y="45"/>
                    <a:pt x="1" y="105"/>
                    <a:pt x="13" y="176"/>
                  </a:cubicBezTo>
                  <a:cubicBezTo>
                    <a:pt x="42" y="226"/>
                    <a:pt x="97" y="251"/>
                    <a:pt x="149" y="251"/>
                  </a:cubicBezTo>
                  <a:cubicBezTo>
                    <a:pt x="159" y="251"/>
                    <a:pt x="169" y="250"/>
                    <a:pt x="179" y="248"/>
                  </a:cubicBezTo>
                  <a:cubicBezTo>
                    <a:pt x="227" y="224"/>
                    <a:pt x="239" y="117"/>
                    <a:pt x="215" y="69"/>
                  </a:cubicBezTo>
                  <a:cubicBezTo>
                    <a:pt x="197" y="25"/>
                    <a:pt x="167" y="0"/>
                    <a:pt x="1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4"/>
            <p:cNvSpPr/>
            <p:nvPr/>
          </p:nvSpPr>
          <p:spPr>
            <a:xfrm>
              <a:off x="8125354" y="400012"/>
              <a:ext cx="269523" cy="268158"/>
            </a:xfrm>
            <a:custGeom>
              <a:rect b="b" l="l" r="r" t="t"/>
              <a:pathLst>
                <a:path extrusionOk="0" h="6090" w="6121">
                  <a:moveTo>
                    <a:pt x="3384" y="0"/>
                  </a:moveTo>
                  <a:cubicBezTo>
                    <a:pt x="3241" y="0"/>
                    <a:pt x="3119" y="77"/>
                    <a:pt x="3108" y="183"/>
                  </a:cubicBezTo>
                  <a:cubicBezTo>
                    <a:pt x="3108" y="302"/>
                    <a:pt x="3192" y="409"/>
                    <a:pt x="3311" y="433"/>
                  </a:cubicBezTo>
                  <a:lnTo>
                    <a:pt x="3227" y="1076"/>
                  </a:lnTo>
                  <a:cubicBezTo>
                    <a:pt x="3163" y="1068"/>
                    <a:pt x="3099" y="1064"/>
                    <a:pt x="3035" y="1064"/>
                  </a:cubicBezTo>
                  <a:cubicBezTo>
                    <a:pt x="2898" y="1064"/>
                    <a:pt x="2762" y="1083"/>
                    <a:pt x="2632" y="1123"/>
                  </a:cubicBezTo>
                  <a:cubicBezTo>
                    <a:pt x="2620" y="1076"/>
                    <a:pt x="2608" y="1040"/>
                    <a:pt x="2596" y="992"/>
                  </a:cubicBezTo>
                  <a:cubicBezTo>
                    <a:pt x="2537" y="778"/>
                    <a:pt x="2477" y="552"/>
                    <a:pt x="2418" y="338"/>
                  </a:cubicBezTo>
                  <a:cubicBezTo>
                    <a:pt x="2403" y="294"/>
                    <a:pt x="2368" y="274"/>
                    <a:pt x="2334" y="274"/>
                  </a:cubicBezTo>
                  <a:cubicBezTo>
                    <a:pt x="2285" y="274"/>
                    <a:pt x="2237" y="315"/>
                    <a:pt x="2251" y="385"/>
                  </a:cubicBezTo>
                  <a:cubicBezTo>
                    <a:pt x="2322" y="647"/>
                    <a:pt x="2394" y="909"/>
                    <a:pt x="2465" y="1171"/>
                  </a:cubicBezTo>
                  <a:cubicBezTo>
                    <a:pt x="2287" y="1242"/>
                    <a:pt x="2120" y="1350"/>
                    <a:pt x="1965" y="1469"/>
                  </a:cubicBezTo>
                  <a:lnTo>
                    <a:pt x="1858" y="1326"/>
                  </a:lnTo>
                  <a:lnTo>
                    <a:pt x="1537" y="897"/>
                  </a:lnTo>
                  <a:cubicBezTo>
                    <a:pt x="1608" y="826"/>
                    <a:pt x="1632" y="707"/>
                    <a:pt x="1572" y="600"/>
                  </a:cubicBezTo>
                  <a:cubicBezTo>
                    <a:pt x="1516" y="564"/>
                    <a:pt x="1456" y="548"/>
                    <a:pt x="1398" y="548"/>
                  </a:cubicBezTo>
                  <a:cubicBezTo>
                    <a:pt x="1186" y="548"/>
                    <a:pt x="998" y="759"/>
                    <a:pt x="1072" y="992"/>
                  </a:cubicBezTo>
                  <a:cubicBezTo>
                    <a:pt x="1125" y="1039"/>
                    <a:pt x="1190" y="1063"/>
                    <a:pt x="1252" y="1063"/>
                  </a:cubicBezTo>
                  <a:cubicBezTo>
                    <a:pt x="1302" y="1063"/>
                    <a:pt x="1352" y="1048"/>
                    <a:pt x="1394" y="1016"/>
                  </a:cubicBezTo>
                  <a:lnTo>
                    <a:pt x="1846" y="1588"/>
                  </a:lnTo>
                  <a:cubicBezTo>
                    <a:pt x="1703" y="1719"/>
                    <a:pt x="1596" y="1862"/>
                    <a:pt x="1501" y="2028"/>
                  </a:cubicBezTo>
                  <a:lnTo>
                    <a:pt x="1298" y="1921"/>
                  </a:lnTo>
                  <a:lnTo>
                    <a:pt x="703" y="1588"/>
                  </a:lnTo>
                  <a:cubicBezTo>
                    <a:pt x="687" y="1578"/>
                    <a:pt x="672" y="1574"/>
                    <a:pt x="657" y="1574"/>
                  </a:cubicBezTo>
                  <a:cubicBezTo>
                    <a:pt x="585" y="1574"/>
                    <a:pt x="540" y="1681"/>
                    <a:pt x="620" y="1731"/>
                  </a:cubicBezTo>
                  <a:lnTo>
                    <a:pt x="1418" y="2183"/>
                  </a:lnTo>
                  <a:cubicBezTo>
                    <a:pt x="1346" y="2350"/>
                    <a:pt x="1287" y="2516"/>
                    <a:pt x="1263" y="2707"/>
                  </a:cubicBezTo>
                  <a:lnTo>
                    <a:pt x="1013" y="2671"/>
                  </a:lnTo>
                  <a:lnTo>
                    <a:pt x="477" y="2624"/>
                  </a:lnTo>
                  <a:cubicBezTo>
                    <a:pt x="477" y="2505"/>
                    <a:pt x="405" y="2409"/>
                    <a:pt x="286" y="2385"/>
                  </a:cubicBezTo>
                  <a:cubicBezTo>
                    <a:pt x="277" y="2384"/>
                    <a:pt x="268" y="2383"/>
                    <a:pt x="258" y="2383"/>
                  </a:cubicBezTo>
                  <a:cubicBezTo>
                    <a:pt x="149" y="2383"/>
                    <a:pt x="46" y="2506"/>
                    <a:pt x="24" y="2659"/>
                  </a:cubicBezTo>
                  <a:cubicBezTo>
                    <a:pt x="1" y="2838"/>
                    <a:pt x="84" y="2993"/>
                    <a:pt x="215" y="3005"/>
                  </a:cubicBezTo>
                  <a:cubicBezTo>
                    <a:pt x="223" y="3005"/>
                    <a:pt x="230" y="3006"/>
                    <a:pt x="237" y="3006"/>
                  </a:cubicBezTo>
                  <a:cubicBezTo>
                    <a:pt x="344" y="3006"/>
                    <a:pt x="420" y="2924"/>
                    <a:pt x="465" y="2790"/>
                  </a:cubicBezTo>
                  <a:lnTo>
                    <a:pt x="1239" y="2897"/>
                  </a:lnTo>
                  <a:cubicBezTo>
                    <a:pt x="1239" y="3076"/>
                    <a:pt x="1251" y="3255"/>
                    <a:pt x="1298" y="3433"/>
                  </a:cubicBezTo>
                  <a:lnTo>
                    <a:pt x="1037" y="3505"/>
                  </a:lnTo>
                  <a:lnTo>
                    <a:pt x="382" y="3683"/>
                  </a:lnTo>
                  <a:cubicBezTo>
                    <a:pt x="274" y="3705"/>
                    <a:pt x="303" y="3843"/>
                    <a:pt x="388" y="3843"/>
                  </a:cubicBezTo>
                  <a:cubicBezTo>
                    <a:pt x="397" y="3843"/>
                    <a:pt x="407" y="3841"/>
                    <a:pt x="417" y="3838"/>
                  </a:cubicBezTo>
                  <a:lnTo>
                    <a:pt x="1358" y="3588"/>
                  </a:lnTo>
                  <a:cubicBezTo>
                    <a:pt x="1418" y="3755"/>
                    <a:pt x="1501" y="3909"/>
                    <a:pt x="1608" y="4052"/>
                  </a:cubicBezTo>
                  <a:lnTo>
                    <a:pt x="1370" y="4243"/>
                  </a:lnTo>
                  <a:lnTo>
                    <a:pt x="929" y="4576"/>
                  </a:lnTo>
                  <a:cubicBezTo>
                    <a:pt x="885" y="4524"/>
                    <a:pt x="822" y="4495"/>
                    <a:pt x="755" y="4495"/>
                  </a:cubicBezTo>
                  <a:cubicBezTo>
                    <a:pt x="714" y="4495"/>
                    <a:pt x="672" y="4506"/>
                    <a:pt x="632" y="4529"/>
                  </a:cubicBezTo>
                  <a:cubicBezTo>
                    <a:pt x="476" y="4757"/>
                    <a:pt x="664" y="5049"/>
                    <a:pt x="912" y="5049"/>
                  </a:cubicBezTo>
                  <a:cubicBezTo>
                    <a:pt x="949" y="5049"/>
                    <a:pt x="986" y="5042"/>
                    <a:pt x="1025" y="5029"/>
                  </a:cubicBezTo>
                  <a:cubicBezTo>
                    <a:pt x="1108" y="4933"/>
                    <a:pt x="1120" y="4802"/>
                    <a:pt x="1048" y="4707"/>
                  </a:cubicBezTo>
                  <a:lnTo>
                    <a:pt x="1715" y="4183"/>
                  </a:lnTo>
                  <a:cubicBezTo>
                    <a:pt x="1834" y="4302"/>
                    <a:pt x="1977" y="4410"/>
                    <a:pt x="2120" y="4493"/>
                  </a:cubicBezTo>
                  <a:cubicBezTo>
                    <a:pt x="2072" y="4600"/>
                    <a:pt x="2013" y="4695"/>
                    <a:pt x="1953" y="4791"/>
                  </a:cubicBezTo>
                  <a:lnTo>
                    <a:pt x="1620" y="5386"/>
                  </a:lnTo>
                  <a:cubicBezTo>
                    <a:pt x="1580" y="5458"/>
                    <a:pt x="1637" y="5519"/>
                    <a:pt x="1693" y="5519"/>
                  </a:cubicBezTo>
                  <a:cubicBezTo>
                    <a:pt x="1720" y="5519"/>
                    <a:pt x="1747" y="5504"/>
                    <a:pt x="1763" y="5469"/>
                  </a:cubicBezTo>
                  <a:lnTo>
                    <a:pt x="2275" y="4576"/>
                  </a:lnTo>
                  <a:cubicBezTo>
                    <a:pt x="2430" y="4648"/>
                    <a:pt x="2596" y="4695"/>
                    <a:pt x="2763" y="4719"/>
                  </a:cubicBezTo>
                  <a:lnTo>
                    <a:pt x="2715" y="5088"/>
                  </a:lnTo>
                  <a:lnTo>
                    <a:pt x="2644" y="5636"/>
                  </a:lnTo>
                  <a:cubicBezTo>
                    <a:pt x="2636" y="5635"/>
                    <a:pt x="2629" y="5635"/>
                    <a:pt x="2621" y="5635"/>
                  </a:cubicBezTo>
                  <a:cubicBezTo>
                    <a:pt x="2511" y="5635"/>
                    <a:pt x="2416" y="5714"/>
                    <a:pt x="2394" y="5814"/>
                  </a:cubicBezTo>
                  <a:cubicBezTo>
                    <a:pt x="2370" y="5945"/>
                    <a:pt x="2501" y="6064"/>
                    <a:pt x="2680" y="6088"/>
                  </a:cubicBezTo>
                  <a:cubicBezTo>
                    <a:pt x="2690" y="6089"/>
                    <a:pt x="2701" y="6089"/>
                    <a:pt x="2711" y="6089"/>
                  </a:cubicBezTo>
                  <a:cubicBezTo>
                    <a:pt x="2865" y="6089"/>
                    <a:pt x="3002" y="6009"/>
                    <a:pt x="3013" y="5898"/>
                  </a:cubicBezTo>
                  <a:cubicBezTo>
                    <a:pt x="3013" y="5779"/>
                    <a:pt x="2930" y="5672"/>
                    <a:pt x="2811" y="5648"/>
                  </a:cubicBezTo>
                  <a:lnTo>
                    <a:pt x="2930" y="4731"/>
                  </a:lnTo>
                  <a:cubicBezTo>
                    <a:pt x="3096" y="4731"/>
                    <a:pt x="3263" y="4719"/>
                    <a:pt x="3418" y="4683"/>
                  </a:cubicBezTo>
                  <a:cubicBezTo>
                    <a:pt x="3453" y="4814"/>
                    <a:pt x="3489" y="4933"/>
                    <a:pt x="3525" y="5064"/>
                  </a:cubicBezTo>
                  <a:lnTo>
                    <a:pt x="3715" y="5719"/>
                  </a:lnTo>
                  <a:cubicBezTo>
                    <a:pt x="3730" y="5758"/>
                    <a:pt x="3761" y="5775"/>
                    <a:pt x="3791" y="5775"/>
                  </a:cubicBezTo>
                  <a:cubicBezTo>
                    <a:pt x="3834" y="5775"/>
                    <a:pt x="3877" y="5740"/>
                    <a:pt x="3870" y="5683"/>
                  </a:cubicBezTo>
                  <a:cubicBezTo>
                    <a:pt x="3775" y="5326"/>
                    <a:pt x="3680" y="4981"/>
                    <a:pt x="3584" y="4636"/>
                  </a:cubicBezTo>
                  <a:cubicBezTo>
                    <a:pt x="3739" y="4588"/>
                    <a:pt x="3894" y="4517"/>
                    <a:pt x="4037" y="4433"/>
                  </a:cubicBezTo>
                  <a:lnTo>
                    <a:pt x="4263" y="4731"/>
                  </a:lnTo>
                  <a:lnTo>
                    <a:pt x="4596" y="5160"/>
                  </a:lnTo>
                  <a:cubicBezTo>
                    <a:pt x="4501" y="5243"/>
                    <a:pt x="4477" y="5374"/>
                    <a:pt x="4537" y="5481"/>
                  </a:cubicBezTo>
                  <a:cubicBezTo>
                    <a:pt x="4596" y="5521"/>
                    <a:pt x="4659" y="5539"/>
                    <a:pt x="4721" y="5539"/>
                  </a:cubicBezTo>
                  <a:cubicBezTo>
                    <a:pt x="4932" y="5539"/>
                    <a:pt x="5120" y="5328"/>
                    <a:pt x="5037" y="5088"/>
                  </a:cubicBezTo>
                  <a:cubicBezTo>
                    <a:pt x="4990" y="5048"/>
                    <a:pt x="4931" y="5026"/>
                    <a:pt x="4871" y="5026"/>
                  </a:cubicBezTo>
                  <a:cubicBezTo>
                    <a:pt x="4826" y="5026"/>
                    <a:pt x="4781" y="5039"/>
                    <a:pt x="4739" y="5064"/>
                  </a:cubicBezTo>
                  <a:cubicBezTo>
                    <a:pt x="4549" y="4826"/>
                    <a:pt x="4370" y="4588"/>
                    <a:pt x="4180" y="4338"/>
                  </a:cubicBezTo>
                  <a:cubicBezTo>
                    <a:pt x="4323" y="4243"/>
                    <a:pt x="4454" y="4124"/>
                    <a:pt x="4561" y="3981"/>
                  </a:cubicBezTo>
                  <a:lnTo>
                    <a:pt x="4835" y="4136"/>
                  </a:lnTo>
                  <a:lnTo>
                    <a:pt x="5430" y="4469"/>
                  </a:lnTo>
                  <a:cubicBezTo>
                    <a:pt x="5445" y="4478"/>
                    <a:pt x="5460" y="4482"/>
                    <a:pt x="5473" y="4482"/>
                  </a:cubicBezTo>
                  <a:cubicBezTo>
                    <a:pt x="5547" y="4482"/>
                    <a:pt x="5594" y="4366"/>
                    <a:pt x="5513" y="4326"/>
                  </a:cubicBezTo>
                  <a:lnTo>
                    <a:pt x="4656" y="3838"/>
                  </a:lnTo>
                  <a:cubicBezTo>
                    <a:pt x="4751" y="3683"/>
                    <a:pt x="4823" y="3517"/>
                    <a:pt x="4858" y="3338"/>
                  </a:cubicBezTo>
                  <a:lnTo>
                    <a:pt x="5120" y="3374"/>
                  </a:lnTo>
                  <a:lnTo>
                    <a:pt x="5644" y="3445"/>
                  </a:lnTo>
                  <a:cubicBezTo>
                    <a:pt x="5632" y="3564"/>
                    <a:pt x="5716" y="3671"/>
                    <a:pt x="5835" y="3707"/>
                  </a:cubicBezTo>
                  <a:cubicBezTo>
                    <a:pt x="5840" y="3708"/>
                    <a:pt x="5846" y="3708"/>
                    <a:pt x="5851" y="3708"/>
                  </a:cubicBezTo>
                  <a:cubicBezTo>
                    <a:pt x="5965" y="3708"/>
                    <a:pt x="6074" y="3592"/>
                    <a:pt x="6097" y="3421"/>
                  </a:cubicBezTo>
                  <a:cubicBezTo>
                    <a:pt x="6120" y="3255"/>
                    <a:pt x="6037" y="3100"/>
                    <a:pt x="5906" y="3088"/>
                  </a:cubicBezTo>
                  <a:cubicBezTo>
                    <a:pt x="5799" y="3088"/>
                    <a:pt x="5692" y="3159"/>
                    <a:pt x="5668" y="3278"/>
                  </a:cubicBezTo>
                  <a:lnTo>
                    <a:pt x="4882" y="3171"/>
                  </a:lnTo>
                  <a:cubicBezTo>
                    <a:pt x="4906" y="2993"/>
                    <a:pt x="4894" y="2802"/>
                    <a:pt x="4847" y="2624"/>
                  </a:cubicBezTo>
                  <a:lnTo>
                    <a:pt x="5097" y="2564"/>
                  </a:lnTo>
                  <a:lnTo>
                    <a:pt x="5751" y="2385"/>
                  </a:lnTo>
                  <a:cubicBezTo>
                    <a:pt x="5848" y="2353"/>
                    <a:pt x="5819" y="2214"/>
                    <a:pt x="5733" y="2214"/>
                  </a:cubicBezTo>
                  <a:cubicBezTo>
                    <a:pt x="5724" y="2214"/>
                    <a:pt x="5714" y="2215"/>
                    <a:pt x="5704" y="2219"/>
                  </a:cubicBezTo>
                  <a:lnTo>
                    <a:pt x="4811" y="2469"/>
                  </a:lnTo>
                  <a:cubicBezTo>
                    <a:pt x="4751" y="2290"/>
                    <a:pt x="4668" y="2124"/>
                    <a:pt x="4573" y="1969"/>
                  </a:cubicBezTo>
                  <a:lnTo>
                    <a:pt x="4763" y="1826"/>
                  </a:lnTo>
                  <a:lnTo>
                    <a:pt x="5180" y="1492"/>
                  </a:lnTo>
                  <a:cubicBezTo>
                    <a:pt x="5225" y="1553"/>
                    <a:pt x="5299" y="1584"/>
                    <a:pt x="5371" y="1584"/>
                  </a:cubicBezTo>
                  <a:cubicBezTo>
                    <a:pt x="5413" y="1584"/>
                    <a:pt x="5455" y="1574"/>
                    <a:pt x="5489" y="1552"/>
                  </a:cubicBezTo>
                  <a:cubicBezTo>
                    <a:pt x="5645" y="1324"/>
                    <a:pt x="5466" y="1032"/>
                    <a:pt x="5220" y="1032"/>
                  </a:cubicBezTo>
                  <a:cubicBezTo>
                    <a:pt x="5184" y="1032"/>
                    <a:pt x="5147" y="1038"/>
                    <a:pt x="5108" y="1052"/>
                  </a:cubicBezTo>
                  <a:cubicBezTo>
                    <a:pt x="5025" y="1135"/>
                    <a:pt x="5013" y="1266"/>
                    <a:pt x="5073" y="1362"/>
                  </a:cubicBezTo>
                  <a:lnTo>
                    <a:pt x="4477" y="1826"/>
                  </a:lnTo>
                  <a:cubicBezTo>
                    <a:pt x="4358" y="1683"/>
                    <a:pt x="4227" y="1540"/>
                    <a:pt x="4073" y="1433"/>
                  </a:cubicBezTo>
                  <a:lnTo>
                    <a:pt x="4168" y="1266"/>
                  </a:lnTo>
                  <a:cubicBezTo>
                    <a:pt x="4275" y="1064"/>
                    <a:pt x="4394" y="861"/>
                    <a:pt x="4501" y="671"/>
                  </a:cubicBezTo>
                  <a:cubicBezTo>
                    <a:pt x="4541" y="599"/>
                    <a:pt x="4485" y="538"/>
                    <a:pt x="4429" y="538"/>
                  </a:cubicBezTo>
                  <a:cubicBezTo>
                    <a:pt x="4401" y="538"/>
                    <a:pt x="4374" y="552"/>
                    <a:pt x="4358" y="588"/>
                  </a:cubicBezTo>
                  <a:lnTo>
                    <a:pt x="3930" y="1326"/>
                  </a:lnTo>
                  <a:cubicBezTo>
                    <a:pt x="3763" y="1219"/>
                    <a:pt x="3584" y="1147"/>
                    <a:pt x="3394" y="1100"/>
                  </a:cubicBezTo>
                  <a:cubicBezTo>
                    <a:pt x="3394" y="1052"/>
                    <a:pt x="3406" y="1016"/>
                    <a:pt x="3406" y="969"/>
                  </a:cubicBezTo>
                  <a:cubicBezTo>
                    <a:pt x="3430" y="802"/>
                    <a:pt x="3453" y="623"/>
                    <a:pt x="3477" y="445"/>
                  </a:cubicBezTo>
                  <a:cubicBezTo>
                    <a:pt x="3485" y="445"/>
                    <a:pt x="3492" y="446"/>
                    <a:pt x="3500" y="446"/>
                  </a:cubicBezTo>
                  <a:cubicBezTo>
                    <a:pt x="3610" y="446"/>
                    <a:pt x="3705" y="366"/>
                    <a:pt x="3727" y="266"/>
                  </a:cubicBezTo>
                  <a:cubicBezTo>
                    <a:pt x="3751" y="135"/>
                    <a:pt x="3620" y="16"/>
                    <a:pt x="3442" y="4"/>
                  </a:cubicBezTo>
                  <a:cubicBezTo>
                    <a:pt x="3422" y="1"/>
                    <a:pt x="3403" y="0"/>
                    <a:pt x="3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4"/>
            <p:cNvSpPr/>
            <p:nvPr/>
          </p:nvSpPr>
          <p:spPr>
            <a:xfrm>
              <a:off x="8207650" y="475087"/>
              <a:ext cx="34125" cy="33729"/>
            </a:xfrm>
            <a:custGeom>
              <a:rect b="b" l="l" r="r" t="t"/>
              <a:pathLst>
                <a:path extrusionOk="0" h="766" w="775">
                  <a:moveTo>
                    <a:pt x="363" y="0"/>
                  </a:moveTo>
                  <a:cubicBezTo>
                    <a:pt x="203" y="0"/>
                    <a:pt x="48" y="282"/>
                    <a:pt x="25" y="430"/>
                  </a:cubicBezTo>
                  <a:cubicBezTo>
                    <a:pt x="1" y="597"/>
                    <a:pt x="120" y="752"/>
                    <a:pt x="287" y="764"/>
                  </a:cubicBezTo>
                  <a:cubicBezTo>
                    <a:pt x="296" y="765"/>
                    <a:pt x="306" y="766"/>
                    <a:pt x="316" y="766"/>
                  </a:cubicBezTo>
                  <a:cubicBezTo>
                    <a:pt x="484" y="766"/>
                    <a:pt x="729" y="588"/>
                    <a:pt x="751" y="442"/>
                  </a:cubicBezTo>
                  <a:cubicBezTo>
                    <a:pt x="775" y="276"/>
                    <a:pt x="549" y="26"/>
                    <a:pt x="382" y="2"/>
                  </a:cubicBezTo>
                  <a:cubicBezTo>
                    <a:pt x="376" y="1"/>
                    <a:pt x="369" y="0"/>
                    <a:pt x="3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4"/>
            <p:cNvSpPr/>
            <p:nvPr/>
          </p:nvSpPr>
          <p:spPr>
            <a:xfrm>
              <a:off x="8260621" y="464123"/>
              <a:ext cx="25187" cy="23117"/>
            </a:xfrm>
            <a:custGeom>
              <a:rect b="b" l="l" r="r" t="t"/>
              <a:pathLst>
                <a:path extrusionOk="0" h="525" w="572">
                  <a:moveTo>
                    <a:pt x="215" y="1"/>
                  </a:moveTo>
                  <a:cubicBezTo>
                    <a:pt x="96" y="1"/>
                    <a:pt x="0" y="108"/>
                    <a:pt x="12" y="227"/>
                  </a:cubicBezTo>
                  <a:cubicBezTo>
                    <a:pt x="36" y="370"/>
                    <a:pt x="155" y="489"/>
                    <a:pt x="310" y="525"/>
                  </a:cubicBezTo>
                  <a:cubicBezTo>
                    <a:pt x="453" y="477"/>
                    <a:pt x="560" y="346"/>
                    <a:pt x="572" y="191"/>
                  </a:cubicBezTo>
                  <a:cubicBezTo>
                    <a:pt x="560" y="72"/>
                    <a:pt x="334" y="1"/>
                    <a:pt x="2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4"/>
            <p:cNvSpPr/>
            <p:nvPr/>
          </p:nvSpPr>
          <p:spPr>
            <a:xfrm>
              <a:off x="8260092" y="499569"/>
              <a:ext cx="16292" cy="17613"/>
            </a:xfrm>
            <a:custGeom>
              <a:rect b="b" l="l" r="r" t="t"/>
              <a:pathLst>
                <a:path extrusionOk="0" h="400" w="370">
                  <a:moveTo>
                    <a:pt x="193" y="0"/>
                  </a:moveTo>
                  <a:cubicBezTo>
                    <a:pt x="181" y="0"/>
                    <a:pt x="168" y="2"/>
                    <a:pt x="155" y="5"/>
                  </a:cubicBezTo>
                  <a:cubicBezTo>
                    <a:pt x="60" y="53"/>
                    <a:pt x="1" y="148"/>
                    <a:pt x="1" y="255"/>
                  </a:cubicBezTo>
                  <a:cubicBezTo>
                    <a:pt x="44" y="343"/>
                    <a:pt x="128" y="400"/>
                    <a:pt x="224" y="400"/>
                  </a:cubicBezTo>
                  <a:cubicBezTo>
                    <a:pt x="232" y="400"/>
                    <a:pt x="241" y="399"/>
                    <a:pt x="251" y="398"/>
                  </a:cubicBezTo>
                  <a:cubicBezTo>
                    <a:pt x="346" y="374"/>
                    <a:pt x="370" y="208"/>
                    <a:pt x="346" y="124"/>
                  </a:cubicBezTo>
                  <a:cubicBezTo>
                    <a:pt x="326" y="54"/>
                    <a:pt x="263"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4"/>
            <p:cNvSpPr/>
            <p:nvPr/>
          </p:nvSpPr>
          <p:spPr>
            <a:xfrm>
              <a:off x="8203995" y="523126"/>
              <a:ext cx="16292" cy="17657"/>
            </a:xfrm>
            <a:custGeom>
              <a:rect b="b" l="l" r="r" t="t"/>
              <a:pathLst>
                <a:path extrusionOk="0" h="401" w="370">
                  <a:moveTo>
                    <a:pt x="194" y="1"/>
                  </a:moveTo>
                  <a:cubicBezTo>
                    <a:pt x="181" y="1"/>
                    <a:pt x="168" y="3"/>
                    <a:pt x="155" y="6"/>
                  </a:cubicBezTo>
                  <a:cubicBezTo>
                    <a:pt x="60" y="54"/>
                    <a:pt x="1" y="149"/>
                    <a:pt x="1" y="256"/>
                  </a:cubicBezTo>
                  <a:cubicBezTo>
                    <a:pt x="44" y="343"/>
                    <a:pt x="128" y="401"/>
                    <a:pt x="224" y="401"/>
                  </a:cubicBezTo>
                  <a:cubicBezTo>
                    <a:pt x="232" y="401"/>
                    <a:pt x="242" y="400"/>
                    <a:pt x="251" y="399"/>
                  </a:cubicBezTo>
                  <a:cubicBezTo>
                    <a:pt x="334" y="375"/>
                    <a:pt x="370" y="209"/>
                    <a:pt x="346" y="125"/>
                  </a:cubicBezTo>
                  <a:cubicBezTo>
                    <a:pt x="336" y="54"/>
                    <a:pt x="266"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4"/>
            <p:cNvSpPr/>
            <p:nvPr/>
          </p:nvSpPr>
          <p:spPr>
            <a:xfrm>
              <a:off x="8285763" y="495518"/>
              <a:ext cx="34125" cy="33773"/>
            </a:xfrm>
            <a:custGeom>
              <a:rect b="b" l="l" r="r" t="t"/>
              <a:pathLst>
                <a:path extrusionOk="0" h="767" w="775">
                  <a:moveTo>
                    <a:pt x="363" y="1"/>
                  </a:moveTo>
                  <a:cubicBezTo>
                    <a:pt x="203" y="1"/>
                    <a:pt x="48" y="282"/>
                    <a:pt x="25" y="431"/>
                  </a:cubicBezTo>
                  <a:cubicBezTo>
                    <a:pt x="1" y="597"/>
                    <a:pt x="120" y="752"/>
                    <a:pt x="287" y="764"/>
                  </a:cubicBezTo>
                  <a:cubicBezTo>
                    <a:pt x="296" y="766"/>
                    <a:pt x="306" y="766"/>
                    <a:pt x="316" y="766"/>
                  </a:cubicBezTo>
                  <a:cubicBezTo>
                    <a:pt x="484" y="766"/>
                    <a:pt x="729" y="589"/>
                    <a:pt x="751" y="443"/>
                  </a:cubicBezTo>
                  <a:cubicBezTo>
                    <a:pt x="775" y="276"/>
                    <a:pt x="549" y="26"/>
                    <a:pt x="382" y="2"/>
                  </a:cubicBezTo>
                  <a:cubicBezTo>
                    <a:pt x="376" y="1"/>
                    <a:pt x="369" y="1"/>
                    <a:pt x="3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4"/>
            <p:cNvSpPr/>
            <p:nvPr/>
          </p:nvSpPr>
          <p:spPr>
            <a:xfrm>
              <a:off x="8239661" y="525989"/>
              <a:ext cx="25187" cy="22589"/>
            </a:xfrm>
            <a:custGeom>
              <a:rect b="b" l="l" r="r" t="t"/>
              <a:pathLst>
                <a:path extrusionOk="0" h="513" w="572">
                  <a:moveTo>
                    <a:pt x="215" y="1"/>
                  </a:moveTo>
                  <a:cubicBezTo>
                    <a:pt x="95" y="1"/>
                    <a:pt x="0" y="108"/>
                    <a:pt x="12" y="227"/>
                  </a:cubicBezTo>
                  <a:cubicBezTo>
                    <a:pt x="36" y="382"/>
                    <a:pt x="155" y="489"/>
                    <a:pt x="310" y="513"/>
                  </a:cubicBezTo>
                  <a:cubicBezTo>
                    <a:pt x="453" y="477"/>
                    <a:pt x="560" y="346"/>
                    <a:pt x="572" y="203"/>
                  </a:cubicBezTo>
                  <a:cubicBezTo>
                    <a:pt x="560" y="84"/>
                    <a:pt x="334" y="1"/>
                    <a:pt x="2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4"/>
            <p:cNvSpPr/>
            <p:nvPr/>
          </p:nvSpPr>
          <p:spPr>
            <a:xfrm>
              <a:off x="8289462" y="543293"/>
              <a:ext cx="24658" cy="23117"/>
            </a:xfrm>
            <a:custGeom>
              <a:rect b="b" l="l" r="r" t="t"/>
              <a:pathLst>
                <a:path extrusionOk="0" h="525" w="560">
                  <a:moveTo>
                    <a:pt x="203" y="1"/>
                  </a:moveTo>
                  <a:cubicBezTo>
                    <a:pt x="84" y="13"/>
                    <a:pt x="0" y="108"/>
                    <a:pt x="0" y="227"/>
                  </a:cubicBezTo>
                  <a:cubicBezTo>
                    <a:pt x="36" y="382"/>
                    <a:pt x="155" y="501"/>
                    <a:pt x="298" y="524"/>
                  </a:cubicBezTo>
                  <a:cubicBezTo>
                    <a:pt x="441" y="477"/>
                    <a:pt x="548" y="358"/>
                    <a:pt x="560" y="203"/>
                  </a:cubicBezTo>
                  <a:cubicBezTo>
                    <a:pt x="560" y="84"/>
                    <a:pt x="322" y="1"/>
                    <a:pt x="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4"/>
            <p:cNvSpPr/>
            <p:nvPr/>
          </p:nvSpPr>
          <p:spPr>
            <a:xfrm>
              <a:off x="8253267" y="558969"/>
              <a:ext cx="34125" cy="33729"/>
            </a:xfrm>
            <a:custGeom>
              <a:rect b="b" l="l" r="r" t="t"/>
              <a:pathLst>
                <a:path extrusionOk="0" h="766" w="775">
                  <a:moveTo>
                    <a:pt x="362" y="0"/>
                  </a:moveTo>
                  <a:cubicBezTo>
                    <a:pt x="201" y="0"/>
                    <a:pt x="36" y="270"/>
                    <a:pt x="25" y="430"/>
                  </a:cubicBezTo>
                  <a:cubicBezTo>
                    <a:pt x="1" y="597"/>
                    <a:pt x="120" y="752"/>
                    <a:pt x="275" y="764"/>
                  </a:cubicBezTo>
                  <a:cubicBezTo>
                    <a:pt x="285" y="765"/>
                    <a:pt x="295" y="766"/>
                    <a:pt x="306" y="766"/>
                  </a:cubicBezTo>
                  <a:cubicBezTo>
                    <a:pt x="484" y="766"/>
                    <a:pt x="728" y="588"/>
                    <a:pt x="751" y="430"/>
                  </a:cubicBezTo>
                  <a:cubicBezTo>
                    <a:pt x="775" y="264"/>
                    <a:pt x="537" y="14"/>
                    <a:pt x="382" y="2"/>
                  </a:cubicBezTo>
                  <a:cubicBezTo>
                    <a:pt x="375" y="1"/>
                    <a:pt x="369" y="0"/>
                    <a:pt x="3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4"/>
            <p:cNvSpPr/>
            <p:nvPr/>
          </p:nvSpPr>
          <p:spPr>
            <a:xfrm>
              <a:off x="8220243" y="557692"/>
              <a:ext cx="16820" cy="17173"/>
            </a:xfrm>
            <a:custGeom>
              <a:rect b="b" l="l" r="r" t="t"/>
              <a:pathLst>
                <a:path extrusionOk="0" h="390" w="382">
                  <a:moveTo>
                    <a:pt x="211" y="1"/>
                  </a:moveTo>
                  <a:cubicBezTo>
                    <a:pt x="196" y="1"/>
                    <a:pt x="182" y="3"/>
                    <a:pt x="167" y="7"/>
                  </a:cubicBezTo>
                  <a:cubicBezTo>
                    <a:pt x="72" y="43"/>
                    <a:pt x="1" y="138"/>
                    <a:pt x="13" y="245"/>
                  </a:cubicBezTo>
                  <a:cubicBezTo>
                    <a:pt x="56" y="332"/>
                    <a:pt x="140" y="389"/>
                    <a:pt x="236" y="389"/>
                  </a:cubicBezTo>
                  <a:cubicBezTo>
                    <a:pt x="244" y="389"/>
                    <a:pt x="254" y="389"/>
                    <a:pt x="263" y="388"/>
                  </a:cubicBezTo>
                  <a:cubicBezTo>
                    <a:pt x="346" y="364"/>
                    <a:pt x="382" y="197"/>
                    <a:pt x="358" y="114"/>
                  </a:cubicBezTo>
                  <a:cubicBezTo>
                    <a:pt x="338" y="45"/>
                    <a:pt x="278" y="1"/>
                    <a:pt x="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4"/>
            <p:cNvSpPr/>
            <p:nvPr/>
          </p:nvSpPr>
          <p:spPr>
            <a:xfrm>
              <a:off x="7915143" y="604938"/>
              <a:ext cx="630193" cy="558288"/>
            </a:xfrm>
            <a:custGeom>
              <a:rect b="b" l="l" r="r" t="t"/>
              <a:pathLst>
                <a:path extrusionOk="0" h="12679" w="14312">
                  <a:moveTo>
                    <a:pt x="7161" y="0"/>
                  </a:moveTo>
                  <a:cubicBezTo>
                    <a:pt x="5263" y="0"/>
                    <a:pt x="3384" y="849"/>
                    <a:pt x="2131" y="2470"/>
                  </a:cubicBezTo>
                  <a:cubicBezTo>
                    <a:pt x="0" y="5244"/>
                    <a:pt x="512" y="9221"/>
                    <a:pt x="3286" y="11364"/>
                  </a:cubicBezTo>
                  <a:cubicBezTo>
                    <a:pt x="4439" y="12250"/>
                    <a:pt x="5800" y="12679"/>
                    <a:pt x="7150" y="12679"/>
                  </a:cubicBezTo>
                  <a:cubicBezTo>
                    <a:pt x="9049" y="12679"/>
                    <a:pt x="10928" y="11830"/>
                    <a:pt x="12180" y="10209"/>
                  </a:cubicBezTo>
                  <a:cubicBezTo>
                    <a:pt x="14312" y="7435"/>
                    <a:pt x="13800" y="3458"/>
                    <a:pt x="11025" y="1315"/>
                  </a:cubicBezTo>
                  <a:cubicBezTo>
                    <a:pt x="9873" y="429"/>
                    <a:pt x="8512" y="0"/>
                    <a:pt x="7161" y="0"/>
                  </a:cubicBezTo>
                  <a:close/>
                </a:path>
              </a:pathLst>
            </a:custGeom>
            <a:solidFill>
              <a:srgbClr val="6E9FE1">
                <a:alpha val="2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4"/>
            <p:cNvSpPr/>
            <p:nvPr/>
          </p:nvSpPr>
          <p:spPr>
            <a:xfrm>
              <a:off x="7893127" y="577550"/>
              <a:ext cx="840933" cy="810903"/>
            </a:xfrm>
            <a:custGeom>
              <a:rect b="b" l="l" r="r" t="t"/>
              <a:pathLst>
                <a:path extrusionOk="0" h="18416" w="19098">
                  <a:moveTo>
                    <a:pt x="7655" y="1162"/>
                  </a:moveTo>
                  <a:cubicBezTo>
                    <a:pt x="9955" y="1162"/>
                    <a:pt x="12053" y="2521"/>
                    <a:pt x="12978" y="4640"/>
                  </a:cubicBezTo>
                  <a:cubicBezTo>
                    <a:pt x="13919" y="6783"/>
                    <a:pt x="13478" y="9295"/>
                    <a:pt x="11847" y="10986"/>
                  </a:cubicBezTo>
                  <a:cubicBezTo>
                    <a:pt x="10708" y="12174"/>
                    <a:pt x="9181" y="12773"/>
                    <a:pt x="7652" y="12773"/>
                  </a:cubicBezTo>
                  <a:cubicBezTo>
                    <a:pt x="6209" y="12773"/>
                    <a:pt x="4765" y="12240"/>
                    <a:pt x="3644" y="11165"/>
                  </a:cubicBezTo>
                  <a:cubicBezTo>
                    <a:pt x="1953" y="9533"/>
                    <a:pt x="1405" y="7045"/>
                    <a:pt x="2250" y="4866"/>
                  </a:cubicBezTo>
                  <a:cubicBezTo>
                    <a:pt x="3108" y="2675"/>
                    <a:pt x="5191" y="1211"/>
                    <a:pt x="7537" y="1163"/>
                  </a:cubicBezTo>
                  <a:cubicBezTo>
                    <a:pt x="7576" y="1163"/>
                    <a:pt x="7616" y="1162"/>
                    <a:pt x="7655" y="1162"/>
                  </a:cubicBezTo>
                  <a:close/>
                  <a:moveTo>
                    <a:pt x="7673" y="0"/>
                  </a:moveTo>
                  <a:cubicBezTo>
                    <a:pt x="5883" y="0"/>
                    <a:pt x="4097" y="686"/>
                    <a:pt x="2739" y="2044"/>
                  </a:cubicBezTo>
                  <a:cubicBezTo>
                    <a:pt x="95" y="4676"/>
                    <a:pt x="0" y="8914"/>
                    <a:pt x="2512" y="11665"/>
                  </a:cubicBezTo>
                  <a:cubicBezTo>
                    <a:pt x="3880" y="13169"/>
                    <a:pt x="5767" y="13939"/>
                    <a:pt x="7666" y="13939"/>
                  </a:cubicBezTo>
                  <a:cubicBezTo>
                    <a:pt x="9239" y="13939"/>
                    <a:pt x="10821" y="13410"/>
                    <a:pt x="12121" y="12331"/>
                  </a:cubicBezTo>
                  <a:lnTo>
                    <a:pt x="18193" y="18415"/>
                  </a:lnTo>
                  <a:lnTo>
                    <a:pt x="19098" y="17499"/>
                  </a:lnTo>
                  <a:lnTo>
                    <a:pt x="13026" y="11426"/>
                  </a:lnTo>
                  <a:cubicBezTo>
                    <a:pt x="15407" y="8557"/>
                    <a:pt x="15109" y="4330"/>
                    <a:pt x="12359" y="1818"/>
                  </a:cubicBezTo>
                  <a:cubicBezTo>
                    <a:pt x="11028" y="603"/>
                    <a:pt x="9349" y="0"/>
                    <a:pt x="76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4"/>
            <p:cNvSpPr/>
            <p:nvPr/>
          </p:nvSpPr>
          <p:spPr>
            <a:xfrm>
              <a:off x="8513850" y="1172294"/>
              <a:ext cx="325576" cy="316418"/>
            </a:xfrm>
            <a:custGeom>
              <a:rect b="b" l="l" r="r" t="t"/>
              <a:pathLst>
                <a:path extrusionOk="0" h="7186" w="7394">
                  <a:moveTo>
                    <a:pt x="1340" y="0"/>
                  </a:moveTo>
                  <a:cubicBezTo>
                    <a:pt x="1066" y="0"/>
                    <a:pt x="792" y="104"/>
                    <a:pt x="584" y="313"/>
                  </a:cubicBezTo>
                  <a:lnTo>
                    <a:pt x="417" y="479"/>
                  </a:lnTo>
                  <a:cubicBezTo>
                    <a:pt x="0" y="896"/>
                    <a:pt x="0" y="1575"/>
                    <a:pt x="417" y="1991"/>
                  </a:cubicBezTo>
                  <a:lnTo>
                    <a:pt x="5298" y="6873"/>
                  </a:lnTo>
                  <a:cubicBezTo>
                    <a:pt x="5507" y="7081"/>
                    <a:pt x="5778" y="7186"/>
                    <a:pt x="6049" y="7186"/>
                  </a:cubicBezTo>
                  <a:cubicBezTo>
                    <a:pt x="6319" y="7186"/>
                    <a:pt x="6590" y="7081"/>
                    <a:pt x="6799" y="6873"/>
                  </a:cubicBezTo>
                  <a:lnTo>
                    <a:pt x="6977" y="6694"/>
                  </a:lnTo>
                  <a:cubicBezTo>
                    <a:pt x="7394" y="6278"/>
                    <a:pt x="7394" y="5611"/>
                    <a:pt x="6977" y="5194"/>
                  </a:cubicBezTo>
                  <a:lnTo>
                    <a:pt x="2096" y="313"/>
                  </a:lnTo>
                  <a:cubicBezTo>
                    <a:pt x="1887" y="104"/>
                    <a:pt x="1613" y="0"/>
                    <a:pt x="13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4"/>
            <p:cNvSpPr/>
            <p:nvPr/>
          </p:nvSpPr>
          <p:spPr>
            <a:xfrm>
              <a:off x="8028394" y="763499"/>
              <a:ext cx="71333" cy="272121"/>
            </a:xfrm>
            <a:custGeom>
              <a:rect b="b" l="l" r="r" t="t"/>
              <a:pathLst>
                <a:path extrusionOk="0" h="6180" w="1620">
                  <a:moveTo>
                    <a:pt x="1274" y="0"/>
                  </a:moveTo>
                  <a:lnTo>
                    <a:pt x="1274" y="0"/>
                  </a:lnTo>
                  <a:cubicBezTo>
                    <a:pt x="1024" y="143"/>
                    <a:pt x="798" y="345"/>
                    <a:pt x="631" y="596"/>
                  </a:cubicBezTo>
                  <a:cubicBezTo>
                    <a:pt x="464" y="834"/>
                    <a:pt x="321" y="1107"/>
                    <a:pt x="226" y="1393"/>
                  </a:cubicBezTo>
                  <a:cubicBezTo>
                    <a:pt x="48" y="1953"/>
                    <a:pt x="0" y="2560"/>
                    <a:pt x="83" y="3155"/>
                  </a:cubicBezTo>
                  <a:cubicBezTo>
                    <a:pt x="167" y="3727"/>
                    <a:pt x="333" y="4286"/>
                    <a:pt x="595" y="4810"/>
                  </a:cubicBezTo>
                  <a:cubicBezTo>
                    <a:pt x="738" y="5060"/>
                    <a:pt x="881" y="5298"/>
                    <a:pt x="1048" y="5537"/>
                  </a:cubicBezTo>
                  <a:cubicBezTo>
                    <a:pt x="1214" y="5763"/>
                    <a:pt x="1405" y="5977"/>
                    <a:pt x="1619" y="6180"/>
                  </a:cubicBezTo>
                  <a:cubicBezTo>
                    <a:pt x="1560" y="5894"/>
                    <a:pt x="1500" y="5620"/>
                    <a:pt x="1417" y="5358"/>
                  </a:cubicBezTo>
                  <a:cubicBezTo>
                    <a:pt x="1357" y="5084"/>
                    <a:pt x="1286" y="4822"/>
                    <a:pt x="1214" y="4572"/>
                  </a:cubicBezTo>
                  <a:cubicBezTo>
                    <a:pt x="1083" y="4072"/>
                    <a:pt x="988" y="3560"/>
                    <a:pt x="917" y="3048"/>
                  </a:cubicBezTo>
                  <a:cubicBezTo>
                    <a:pt x="833" y="2536"/>
                    <a:pt x="822" y="2036"/>
                    <a:pt x="869" y="1524"/>
                  </a:cubicBezTo>
                  <a:cubicBezTo>
                    <a:pt x="893" y="1274"/>
                    <a:pt x="941" y="1012"/>
                    <a:pt x="1012" y="774"/>
                  </a:cubicBezTo>
                  <a:cubicBezTo>
                    <a:pt x="1072" y="500"/>
                    <a:pt x="1167" y="238"/>
                    <a:pt x="12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7" name="Shape 1927"/>
        <p:cNvGrpSpPr/>
        <p:nvPr/>
      </p:nvGrpSpPr>
      <p:grpSpPr>
        <a:xfrm>
          <a:off x="0" y="0"/>
          <a:ext cx="0" cy="0"/>
          <a:chOff x="0" y="0"/>
          <a:chExt cx="0" cy="0"/>
        </a:xfrm>
      </p:grpSpPr>
      <p:sp>
        <p:nvSpPr>
          <p:cNvPr id="1928" name="Google Shape;1928;p65"/>
          <p:cNvSpPr txBox="1"/>
          <p:nvPr>
            <p:ph type="title"/>
          </p:nvPr>
        </p:nvSpPr>
        <p:spPr>
          <a:xfrm>
            <a:off x="654875" y="-93850"/>
            <a:ext cx="7704000" cy="65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Average Bar Chart</a:t>
            </a:r>
            <a:endParaRPr/>
          </a:p>
        </p:txBody>
      </p:sp>
      <p:pic>
        <p:nvPicPr>
          <p:cNvPr id="1929" name="Google Shape;1929;p65"/>
          <p:cNvPicPr preferRelativeResize="0"/>
          <p:nvPr/>
        </p:nvPicPr>
        <p:blipFill>
          <a:blip r:embed="rId3">
            <a:alphaModFix/>
          </a:blip>
          <a:stretch>
            <a:fillRect/>
          </a:stretch>
        </p:blipFill>
        <p:spPr>
          <a:xfrm>
            <a:off x="1937900" y="2917000"/>
            <a:ext cx="5061176" cy="2141271"/>
          </a:xfrm>
          <a:prstGeom prst="rect">
            <a:avLst/>
          </a:prstGeom>
          <a:noFill/>
          <a:ln cap="flat" cmpd="sng" w="9525">
            <a:solidFill>
              <a:schemeClr val="dk1"/>
            </a:solidFill>
            <a:prstDash val="solid"/>
            <a:round/>
            <a:headEnd len="sm" w="sm" type="none"/>
            <a:tailEnd len="sm" w="sm" type="none"/>
          </a:ln>
        </p:spPr>
      </p:pic>
      <p:pic>
        <p:nvPicPr>
          <p:cNvPr id="1930" name="Google Shape;1930;p65"/>
          <p:cNvPicPr preferRelativeResize="0"/>
          <p:nvPr/>
        </p:nvPicPr>
        <p:blipFill>
          <a:blip r:embed="rId4">
            <a:alphaModFix/>
          </a:blip>
          <a:stretch>
            <a:fillRect/>
          </a:stretch>
        </p:blipFill>
        <p:spPr>
          <a:xfrm>
            <a:off x="1937888" y="699512"/>
            <a:ext cx="5061199" cy="2141275"/>
          </a:xfrm>
          <a:prstGeom prst="rect">
            <a:avLst/>
          </a:prstGeom>
          <a:noFill/>
          <a:ln cap="flat" cmpd="sng" w="9525">
            <a:solidFill>
              <a:schemeClr val="accent3"/>
            </a:solidFill>
            <a:prstDash val="solid"/>
            <a:round/>
            <a:headEnd len="sm" w="sm" type="none"/>
            <a:tailEnd len="sm" w="sm" type="none"/>
          </a:ln>
        </p:spPr>
      </p:pic>
      <p:sp>
        <p:nvSpPr>
          <p:cNvPr id="1931" name="Google Shape;1931;p65"/>
          <p:cNvSpPr txBox="1"/>
          <p:nvPr/>
        </p:nvSpPr>
        <p:spPr>
          <a:xfrm>
            <a:off x="116475" y="1234100"/>
            <a:ext cx="1688100" cy="303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000" u="sng">
                <a:solidFill>
                  <a:schemeClr val="dk2"/>
                </a:solidFill>
              </a:rPr>
              <a:t>B Cells</a:t>
            </a:r>
            <a:r>
              <a:rPr lang="en" sz="1000" u="sng">
                <a:solidFill>
                  <a:schemeClr val="dk2"/>
                </a:solidFill>
              </a:rPr>
              <a:t>:</a:t>
            </a:r>
            <a:endParaRPr sz="1000" u="sng">
              <a:solidFill>
                <a:schemeClr val="dk2"/>
              </a:solidFill>
            </a:endParaRPr>
          </a:p>
          <a:p>
            <a:pPr indent="0" lvl="0" marL="0" rtl="0" algn="l">
              <a:lnSpc>
                <a:spcPct val="115000"/>
              </a:lnSpc>
              <a:spcBef>
                <a:spcPts val="1200"/>
              </a:spcBef>
              <a:spcAft>
                <a:spcPts val="0"/>
              </a:spcAft>
              <a:buNone/>
            </a:pPr>
            <a:r>
              <a:rPr lang="en" sz="1000">
                <a:solidFill>
                  <a:schemeClr val="dk2"/>
                </a:solidFill>
              </a:rPr>
              <a:t>Higher naive and memory B cell fractions in </a:t>
            </a:r>
            <a:r>
              <a:rPr b="1" lang="en" sz="1000">
                <a:solidFill>
                  <a:schemeClr val="dk2"/>
                </a:solidFill>
              </a:rPr>
              <a:t>Stage 1</a:t>
            </a:r>
            <a:r>
              <a:rPr lang="en" sz="1000">
                <a:solidFill>
                  <a:schemeClr val="dk2"/>
                </a:solidFill>
              </a:rPr>
              <a:t>.</a:t>
            </a:r>
            <a:endParaRPr sz="1000">
              <a:solidFill>
                <a:schemeClr val="dk2"/>
              </a:solidFill>
            </a:endParaRPr>
          </a:p>
          <a:p>
            <a:pPr indent="0" lvl="0" marL="0" rtl="0" algn="l">
              <a:lnSpc>
                <a:spcPct val="115000"/>
              </a:lnSpc>
              <a:spcBef>
                <a:spcPts val="1200"/>
              </a:spcBef>
              <a:spcAft>
                <a:spcPts val="0"/>
              </a:spcAft>
              <a:buNone/>
            </a:pPr>
            <a:r>
              <a:rPr b="1" lang="en" sz="1000" u="sng">
                <a:solidFill>
                  <a:schemeClr val="dk2"/>
                </a:solidFill>
              </a:rPr>
              <a:t>T Cells</a:t>
            </a:r>
            <a:r>
              <a:rPr lang="en" sz="1000" u="sng">
                <a:solidFill>
                  <a:schemeClr val="dk2"/>
                </a:solidFill>
              </a:rPr>
              <a:t>:</a:t>
            </a:r>
            <a:endParaRPr sz="1000" u="sng">
              <a:solidFill>
                <a:schemeClr val="dk2"/>
              </a:solidFill>
            </a:endParaRPr>
          </a:p>
          <a:p>
            <a:pPr indent="0" lvl="0" marL="0" rtl="0" algn="l">
              <a:lnSpc>
                <a:spcPct val="115000"/>
              </a:lnSpc>
              <a:spcBef>
                <a:spcPts val="1200"/>
              </a:spcBef>
              <a:spcAft>
                <a:spcPts val="0"/>
              </a:spcAft>
              <a:buNone/>
            </a:pPr>
            <a:r>
              <a:rPr b="1" lang="en" sz="1000">
                <a:solidFill>
                  <a:schemeClr val="dk2"/>
                </a:solidFill>
              </a:rPr>
              <a:t>Resting memory CD4 T cells</a:t>
            </a:r>
            <a:r>
              <a:rPr lang="en" sz="1000">
                <a:solidFill>
                  <a:schemeClr val="dk2"/>
                </a:solidFill>
              </a:rPr>
              <a:t> and </a:t>
            </a:r>
            <a:r>
              <a:rPr b="1" lang="en" sz="1000">
                <a:solidFill>
                  <a:schemeClr val="dk2"/>
                </a:solidFill>
              </a:rPr>
              <a:t>regulatory T cells (Tregs)</a:t>
            </a:r>
            <a:r>
              <a:rPr lang="en" sz="1000">
                <a:solidFill>
                  <a:schemeClr val="dk2"/>
                </a:solidFill>
              </a:rPr>
              <a:t> are higher in </a:t>
            </a:r>
            <a:r>
              <a:rPr b="1" lang="en" sz="1000">
                <a:solidFill>
                  <a:schemeClr val="dk2"/>
                </a:solidFill>
              </a:rPr>
              <a:t>Stage 1</a:t>
            </a:r>
            <a:r>
              <a:rPr lang="en" sz="1000">
                <a:solidFill>
                  <a:schemeClr val="dk2"/>
                </a:solidFill>
              </a:rPr>
              <a:t>.</a:t>
            </a:r>
            <a:endParaRPr sz="1000">
              <a:solidFill>
                <a:schemeClr val="dk2"/>
              </a:solidFill>
            </a:endParaRPr>
          </a:p>
          <a:p>
            <a:pPr indent="0" lvl="0" marL="0" rtl="0" algn="l">
              <a:lnSpc>
                <a:spcPct val="115000"/>
              </a:lnSpc>
              <a:spcBef>
                <a:spcPts val="1200"/>
              </a:spcBef>
              <a:spcAft>
                <a:spcPts val="1200"/>
              </a:spcAft>
              <a:buNone/>
            </a:pPr>
            <a:r>
              <a:t/>
            </a:r>
            <a:endParaRPr sz="1500">
              <a:solidFill>
                <a:schemeClr val="dk2"/>
              </a:solidFill>
              <a:latin typeface="Barlow"/>
              <a:ea typeface="Barlow"/>
              <a:cs typeface="Barlow"/>
              <a:sym typeface="Barlow"/>
            </a:endParaRPr>
          </a:p>
        </p:txBody>
      </p:sp>
      <p:sp>
        <p:nvSpPr>
          <p:cNvPr id="1932" name="Google Shape;1932;p65"/>
          <p:cNvSpPr txBox="1"/>
          <p:nvPr/>
        </p:nvSpPr>
        <p:spPr>
          <a:xfrm>
            <a:off x="7132400" y="283475"/>
            <a:ext cx="1916400" cy="468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solidFill>
                <a:schemeClr val="dk2"/>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6" name="Shape 1936"/>
        <p:cNvGrpSpPr/>
        <p:nvPr/>
      </p:nvGrpSpPr>
      <p:grpSpPr>
        <a:xfrm>
          <a:off x="0" y="0"/>
          <a:ext cx="0" cy="0"/>
          <a:chOff x="0" y="0"/>
          <a:chExt cx="0" cy="0"/>
        </a:xfrm>
      </p:grpSpPr>
      <p:sp>
        <p:nvSpPr>
          <p:cNvPr id="1937" name="Google Shape;1937;p66"/>
          <p:cNvSpPr txBox="1"/>
          <p:nvPr>
            <p:ph type="title"/>
          </p:nvPr>
        </p:nvSpPr>
        <p:spPr>
          <a:xfrm>
            <a:off x="672850" y="164250"/>
            <a:ext cx="7704000" cy="65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Stacked Bar Plot</a:t>
            </a:r>
            <a:endParaRPr/>
          </a:p>
        </p:txBody>
      </p:sp>
      <p:grpSp>
        <p:nvGrpSpPr>
          <p:cNvPr id="1938" name="Google Shape;1938;p66"/>
          <p:cNvGrpSpPr/>
          <p:nvPr/>
        </p:nvGrpSpPr>
        <p:grpSpPr>
          <a:xfrm>
            <a:off x="387816" y="924823"/>
            <a:ext cx="8343737" cy="3769813"/>
            <a:chOff x="434975" y="1385487"/>
            <a:chExt cx="7989024" cy="3293851"/>
          </a:xfrm>
        </p:grpSpPr>
        <p:grpSp>
          <p:nvGrpSpPr>
            <p:cNvPr id="1939" name="Google Shape;1939;p66"/>
            <p:cNvGrpSpPr/>
            <p:nvPr/>
          </p:nvGrpSpPr>
          <p:grpSpPr>
            <a:xfrm>
              <a:off x="434975" y="1399900"/>
              <a:ext cx="6824076" cy="3265026"/>
              <a:chOff x="276750" y="1368225"/>
              <a:chExt cx="6824076" cy="3265026"/>
            </a:xfrm>
          </p:grpSpPr>
          <p:pic>
            <p:nvPicPr>
              <p:cNvPr id="1940" name="Google Shape;1940;p66"/>
              <p:cNvPicPr preferRelativeResize="0"/>
              <p:nvPr/>
            </p:nvPicPr>
            <p:blipFill rotWithShape="1">
              <a:blip r:embed="rId3">
                <a:alphaModFix/>
              </a:blip>
              <a:srcRect b="0" l="0" r="33744" t="3016"/>
              <a:stretch/>
            </p:blipFill>
            <p:spPr>
              <a:xfrm>
                <a:off x="276750" y="1368225"/>
                <a:ext cx="3758251" cy="3265025"/>
              </a:xfrm>
              <a:prstGeom prst="rect">
                <a:avLst/>
              </a:prstGeom>
              <a:noFill/>
              <a:ln>
                <a:noFill/>
              </a:ln>
            </p:spPr>
          </p:pic>
          <p:pic>
            <p:nvPicPr>
              <p:cNvPr id="1941" name="Google Shape;1941;p66"/>
              <p:cNvPicPr preferRelativeResize="0"/>
              <p:nvPr/>
            </p:nvPicPr>
            <p:blipFill rotWithShape="1">
              <a:blip r:embed="rId4">
                <a:alphaModFix/>
              </a:blip>
              <a:srcRect b="0" l="24632" r="12287" t="3016"/>
              <a:stretch/>
            </p:blipFill>
            <p:spPr>
              <a:xfrm>
                <a:off x="4035000" y="1368225"/>
                <a:ext cx="3065826" cy="3265026"/>
              </a:xfrm>
              <a:prstGeom prst="rect">
                <a:avLst/>
              </a:prstGeom>
              <a:noFill/>
              <a:ln>
                <a:noFill/>
              </a:ln>
            </p:spPr>
          </p:pic>
        </p:grpSp>
        <p:pic>
          <p:nvPicPr>
            <p:cNvPr id="1942" name="Google Shape;1942;p66"/>
            <p:cNvPicPr preferRelativeResize="0"/>
            <p:nvPr/>
          </p:nvPicPr>
          <p:blipFill>
            <a:blip r:embed="rId5">
              <a:alphaModFix/>
            </a:blip>
            <a:stretch>
              <a:fillRect/>
            </a:stretch>
          </p:blipFill>
          <p:spPr>
            <a:xfrm>
              <a:off x="7240875" y="1385487"/>
              <a:ext cx="1183124" cy="3293851"/>
            </a:xfrm>
            <a:prstGeom prst="rect">
              <a:avLst/>
            </a:prstGeom>
            <a:noFill/>
            <a:ln>
              <a:noFill/>
            </a:ln>
          </p:spPr>
        </p:pic>
      </p:grpSp>
      <p:sp>
        <p:nvSpPr>
          <p:cNvPr id="1943" name="Google Shape;1943;p66"/>
          <p:cNvSpPr txBox="1"/>
          <p:nvPr/>
        </p:nvSpPr>
        <p:spPr>
          <a:xfrm>
            <a:off x="1995825" y="4455525"/>
            <a:ext cx="2312100" cy="2391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Stage 1</a:t>
            </a:r>
            <a:endParaRPr sz="1000">
              <a:solidFill>
                <a:schemeClr val="dk2"/>
              </a:solidFill>
              <a:latin typeface="Barlow"/>
              <a:ea typeface="Barlow"/>
              <a:cs typeface="Barlow"/>
              <a:sym typeface="Barlow"/>
            </a:endParaRPr>
          </a:p>
        </p:txBody>
      </p:sp>
      <p:sp>
        <p:nvSpPr>
          <p:cNvPr id="1944" name="Google Shape;1944;p66"/>
          <p:cNvSpPr txBox="1"/>
          <p:nvPr/>
        </p:nvSpPr>
        <p:spPr>
          <a:xfrm>
            <a:off x="4149200" y="4455525"/>
            <a:ext cx="2359500" cy="2391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Stage 2</a:t>
            </a:r>
            <a:endParaRPr sz="1000">
              <a:solidFill>
                <a:schemeClr val="dk2"/>
              </a:solidFill>
              <a:latin typeface="Barlow"/>
              <a:ea typeface="Barlow"/>
              <a:cs typeface="Barlow"/>
              <a:sym typeface="Barlo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sp>
        <p:nvSpPr>
          <p:cNvPr id="1949" name="Google Shape;1949;p67"/>
          <p:cNvSpPr txBox="1"/>
          <p:nvPr>
            <p:ph type="title"/>
          </p:nvPr>
        </p:nvSpPr>
        <p:spPr>
          <a:xfrm>
            <a:off x="720000" y="12275"/>
            <a:ext cx="7704000" cy="65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 Graph</a:t>
            </a:r>
            <a:endParaRPr/>
          </a:p>
        </p:txBody>
      </p:sp>
      <p:pic>
        <p:nvPicPr>
          <p:cNvPr id="1950" name="Google Shape;1950;p67"/>
          <p:cNvPicPr preferRelativeResize="0"/>
          <p:nvPr/>
        </p:nvPicPr>
        <p:blipFill>
          <a:blip r:embed="rId3">
            <a:alphaModFix/>
          </a:blip>
          <a:stretch>
            <a:fillRect/>
          </a:stretch>
        </p:blipFill>
        <p:spPr>
          <a:xfrm>
            <a:off x="2105200" y="839950"/>
            <a:ext cx="4933602" cy="42120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dder Cancer Treatment Breakthrough by Slidesgo">
  <a:themeElements>
    <a:clrScheme name="Simple Light">
      <a:dk1>
        <a:srgbClr val="A81412"/>
      </a:dk1>
      <a:lt1>
        <a:srgbClr val="6E9FE1"/>
      </a:lt1>
      <a:dk2>
        <a:srgbClr val="013D55"/>
      </a:dk2>
      <a:lt2>
        <a:srgbClr val="FFF4EC"/>
      </a:lt2>
      <a:accent1>
        <a:srgbClr val="FF8D8D"/>
      </a:accent1>
      <a:accent2>
        <a:srgbClr val="E55C56"/>
      </a:accent2>
      <a:accent3>
        <a:srgbClr val="F2C777"/>
      </a:accent3>
      <a:accent4>
        <a:srgbClr val="84D6D9"/>
      </a:accent4>
      <a:accent5>
        <a:srgbClr val="86D0F0"/>
      </a:accent5>
      <a:accent6>
        <a:srgbClr val="FFFFFF"/>
      </a:accent6>
      <a:hlink>
        <a:srgbClr val="013D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ladder Cancer Treatment Breakthrough by Slidesgo">
  <a:themeElements>
    <a:clrScheme name="Simple Light">
      <a:dk1>
        <a:srgbClr val="A81412"/>
      </a:dk1>
      <a:lt1>
        <a:srgbClr val="6E9FE1"/>
      </a:lt1>
      <a:dk2>
        <a:srgbClr val="013D55"/>
      </a:dk2>
      <a:lt2>
        <a:srgbClr val="FFF4EC"/>
      </a:lt2>
      <a:accent1>
        <a:srgbClr val="FF8D8D"/>
      </a:accent1>
      <a:accent2>
        <a:srgbClr val="E55C56"/>
      </a:accent2>
      <a:accent3>
        <a:srgbClr val="F2C777"/>
      </a:accent3>
      <a:accent4>
        <a:srgbClr val="84D6D9"/>
      </a:accent4>
      <a:accent5>
        <a:srgbClr val="86D0F0"/>
      </a:accent5>
      <a:accent6>
        <a:srgbClr val="FFFFFF"/>
      </a:accent6>
      <a:hlink>
        <a:srgbClr val="013D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